
<file path=[Content_Types].xml><?xml version="1.0" encoding="utf-8"?>
<Types xmlns="http://schemas.openxmlformats.org/package/2006/content-types">
  <Default Extension="avi" ContentType="video/x-msvideo"/>
  <Default Extension="jpeg" ContentType="image/jpeg"/>
  <Default Extension="png" ContentType="image/png"/>
  <Default Extension="rels" ContentType="application/vnd.openxmlformats-package.relationships+xml"/>
  <Default Extension="tmp" ContentType="image/p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5.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90" r:id="rId1"/>
  </p:sldMasterIdLst>
  <p:notesMasterIdLst>
    <p:notesMasterId r:id="rId43"/>
  </p:notesMasterIdLst>
  <p:sldIdLst>
    <p:sldId id="305" r:id="rId2"/>
    <p:sldId id="306" r:id="rId3"/>
    <p:sldId id="350" r:id="rId4"/>
    <p:sldId id="310" r:id="rId5"/>
    <p:sldId id="309" r:id="rId6"/>
    <p:sldId id="308" r:id="rId7"/>
    <p:sldId id="311" r:id="rId8"/>
    <p:sldId id="339" r:id="rId9"/>
    <p:sldId id="326" r:id="rId10"/>
    <p:sldId id="354" r:id="rId11"/>
    <p:sldId id="300" r:id="rId12"/>
    <p:sldId id="296" r:id="rId13"/>
    <p:sldId id="301" r:id="rId14"/>
    <p:sldId id="330" r:id="rId15"/>
    <p:sldId id="328" r:id="rId16"/>
    <p:sldId id="343" r:id="rId17"/>
    <p:sldId id="317" r:id="rId18"/>
    <p:sldId id="318" r:id="rId19"/>
    <p:sldId id="319" r:id="rId20"/>
    <p:sldId id="320" r:id="rId21"/>
    <p:sldId id="322" r:id="rId22"/>
    <p:sldId id="321" r:id="rId23"/>
    <p:sldId id="344" r:id="rId24"/>
    <p:sldId id="304" r:id="rId25"/>
    <p:sldId id="345" r:id="rId26"/>
    <p:sldId id="346" r:id="rId27"/>
    <p:sldId id="347" r:id="rId28"/>
    <p:sldId id="361" r:id="rId29"/>
    <p:sldId id="362" r:id="rId30"/>
    <p:sldId id="355" r:id="rId31"/>
    <p:sldId id="359" r:id="rId32"/>
    <p:sldId id="348" r:id="rId33"/>
    <p:sldId id="351" r:id="rId34"/>
    <p:sldId id="356" r:id="rId35"/>
    <p:sldId id="357" r:id="rId36"/>
    <p:sldId id="363" r:id="rId37"/>
    <p:sldId id="364" r:id="rId38"/>
    <p:sldId id="358" r:id="rId39"/>
    <p:sldId id="352" r:id="rId40"/>
    <p:sldId id="360" r:id="rId41"/>
    <p:sldId id="353" r:id="rId42"/>
  </p:sldIdLst>
  <p:sldSz cx="8643938" cy="648335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2" userDrawn="1">
          <p15:clr>
            <a:srgbClr val="A4A3A4"/>
          </p15:clr>
        </p15:guide>
        <p15:guide id="2" pos="272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96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84040" autoAdjust="0"/>
  </p:normalViewPr>
  <p:slideViewPr>
    <p:cSldViewPr snapToGrid="0" snapToObjects="1">
      <p:cViewPr varScale="1">
        <p:scale>
          <a:sx n="77" d="100"/>
          <a:sy n="77" d="100"/>
        </p:scale>
        <p:origin x="1766" y="43"/>
      </p:cViewPr>
      <p:guideLst>
        <p:guide orient="horz" pos="2042"/>
        <p:guide pos="2723"/>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Sheet1!$B$1</c:f>
              <c:strCache>
                <c:ptCount val="1"/>
                <c:pt idx="0">
                  <c:v>Series 1</c:v>
                </c:pt>
              </c:strCache>
            </c:strRef>
          </c:tx>
          <c:spPr>
            <a:ln w="28575" cap="rnd">
              <a:solidFill>
                <a:srgbClr val="C00000"/>
              </a:solidFill>
              <a:round/>
            </a:ln>
            <a:effectLst/>
          </c:spPr>
          <c:marker>
            <c:symbol val="none"/>
          </c:marker>
          <c:val>
            <c:numRef>
              <c:f>Sheet1!$B$2:$B$302</c:f>
              <c:numCache>
                <c:formatCode>General</c:formatCode>
                <c:ptCount val="301"/>
                <c:pt idx="0">
                  <c:v>-5.9524999999999997</c:v>
                </c:pt>
                <c:pt idx="1">
                  <c:v>-5.9595000000000002</c:v>
                </c:pt>
                <c:pt idx="2">
                  <c:v>-5.9683999999999999</c:v>
                </c:pt>
                <c:pt idx="3">
                  <c:v>-5.9794</c:v>
                </c:pt>
                <c:pt idx="4">
                  <c:v>-5.9915000000000003</c:v>
                </c:pt>
                <c:pt idx="5">
                  <c:v>-6.0031999999999996</c:v>
                </c:pt>
                <c:pt idx="6">
                  <c:v>-6.0124000000000004</c:v>
                </c:pt>
                <c:pt idx="7">
                  <c:v>-6.0232999999999999</c:v>
                </c:pt>
                <c:pt idx="8">
                  <c:v>-6.0385999999999997</c:v>
                </c:pt>
                <c:pt idx="9">
                  <c:v>-6.0566000000000004</c:v>
                </c:pt>
                <c:pt idx="10">
                  <c:v>-6.077</c:v>
                </c:pt>
                <c:pt idx="11">
                  <c:v>-6.0959000000000003</c:v>
                </c:pt>
                <c:pt idx="12">
                  <c:v>-6.1139999999999999</c:v>
                </c:pt>
                <c:pt idx="13">
                  <c:v>-6.1332000000000004</c:v>
                </c:pt>
                <c:pt idx="14">
                  <c:v>-6.1528</c:v>
                </c:pt>
                <c:pt idx="15">
                  <c:v>-6.1759000000000004</c:v>
                </c:pt>
                <c:pt idx="16">
                  <c:v>-6.1985999999999999</c:v>
                </c:pt>
                <c:pt idx="17">
                  <c:v>-6.2202999999999999</c:v>
                </c:pt>
                <c:pt idx="18">
                  <c:v>-6.2462999999999997</c:v>
                </c:pt>
                <c:pt idx="19">
                  <c:v>-6.2725999999999997</c:v>
                </c:pt>
                <c:pt idx="20">
                  <c:v>-6.3005000000000004</c:v>
                </c:pt>
                <c:pt idx="21">
                  <c:v>-6.3282999999999996</c:v>
                </c:pt>
                <c:pt idx="22">
                  <c:v>-6.3570000000000002</c:v>
                </c:pt>
                <c:pt idx="23">
                  <c:v>-6.3861999999999997</c:v>
                </c:pt>
                <c:pt idx="24">
                  <c:v>-6.4175000000000004</c:v>
                </c:pt>
                <c:pt idx="25">
                  <c:v>-6.4511000000000003</c:v>
                </c:pt>
                <c:pt idx="26">
                  <c:v>-6.4854000000000003</c:v>
                </c:pt>
                <c:pt idx="27">
                  <c:v>-6.5225999999999997</c:v>
                </c:pt>
                <c:pt idx="28">
                  <c:v>-6.5639000000000003</c:v>
                </c:pt>
                <c:pt idx="29">
                  <c:v>-6.6067</c:v>
                </c:pt>
                <c:pt idx="30">
                  <c:v>-6.6483999999999996</c:v>
                </c:pt>
                <c:pt idx="31">
                  <c:v>-6.6863999999999999</c:v>
                </c:pt>
                <c:pt idx="32">
                  <c:v>-6.7237999999999998</c:v>
                </c:pt>
                <c:pt idx="33">
                  <c:v>-6.7568999999999999</c:v>
                </c:pt>
                <c:pt idx="34">
                  <c:v>-6.7896999999999998</c:v>
                </c:pt>
                <c:pt idx="35">
                  <c:v>-6.8230000000000004</c:v>
                </c:pt>
                <c:pt idx="36">
                  <c:v>-6.8532999999999999</c:v>
                </c:pt>
                <c:pt idx="37">
                  <c:v>-6.8856999999999999</c:v>
                </c:pt>
                <c:pt idx="38">
                  <c:v>-6.9198000000000004</c:v>
                </c:pt>
                <c:pt idx="39">
                  <c:v>-6.9573</c:v>
                </c:pt>
                <c:pt idx="40">
                  <c:v>-6.9965000000000002</c:v>
                </c:pt>
                <c:pt idx="41">
                  <c:v>-7.0343</c:v>
                </c:pt>
                <c:pt idx="42">
                  <c:v>-7.0694999999999997</c:v>
                </c:pt>
                <c:pt idx="43">
                  <c:v>-7.1051000000000002</c:v>
                </c:pt>
                <c:pt idx="44">
                  <c:v>-7.1429999999999998</c:v>
                </c:pt>
                <c:pt idx="45">
                  <c:v>-7.1818999999999997</c:v>
                </c:pt>
                <c:pt idx="46">
                  <c:v>-7.2207999999999997</c:v>
                </c:pt>
                <c:pt idx="47">
                  <c:v>-7.2568000000000001</c:v>
                </c:pt>
                <c:pt idx="48">
                  <c:v>-7.2972000000000001</c:v>
                </c:pt>
                <c:pt idx="49">
                  <c:v>-7.3410000000000002</c:v>
                </c:pt>
                <c:pt idx="50">
                  <c:v>-7.3891</c:v>
                </c:pt>
                <c:pt idx="51">
                  <c:v>-7.4379</c:v>
                </c:pt>
                <c:pt idx="52">
                  <c:v>-7.4813000000000001</c:v>
                </c:pt>
                <c:pt idx="53">
                  <c:v>-7.5179</c:v>
                </c:pt>
                <c:pt idx="54">
                  <c:v>-7.5571000000000002</c:v>
                </c:pt>
                <c:pt idx="55">
                  <c:v>-7.5972</c:v>
                </c:pt>
                <c:pt idx="56">
                  <c:v>-7.6386000000000003</c:v>
                </c:pt>
                <c:pt idx="57">
                  <c:v>-7.6765999999999996</c:v>
                </c:pt>
                <c:pt idx="58">
                  <c:v>-7.7153999999999998</c:v>
                </c:pt>
                <c:pt idx="59">
                  <c:v>-7.7549000000000001</c:v>
                </c:pt>
                <c:pt idx="60">
                  <c:v>-7.7878999999999996</c:v>
                </c:pt>
                <c:pt idx="61">
                  <c:v>-7.8216999999999999</c:v>
                </c:pt>
                <c:pt idx="62">
                  <c:v>-7.8560999999999996</c:v>
                </c:pt>
                <c:pt idx="63">
                  <c:v>-7.8914</c:v>
                </c:pt>
                <c:pt idx="64">
                  <c:v>-7.9275000000000002</c:v>
                </c:pt>
                <c:pt idx="65">
                  <c:v>-7.9607000000000001</c:v>
                </c:pt>
                <c:pt idx="66">
                  <c:v>-7.9955999999999996</c:v>
                </c:pt>
                <c:pt idx="67">
                  <c:v>-8.0342000000000002</c:v>
                </c:pt>
                <c:pt idx="68">
                  <c:v>-8.08</c:v>
                </c:pt>
                <c:pt idx="69">
                  <c:v>-8.1288</c:v>
                </c:pt>
                <c:pt idx="70">
                  <c:v>-8.1746999999999996</c:v>
                </c:pt>
                <c:pt idx="71">
                  <c:v>-8.2202999999999999</c:v>
                </c:pt>
                <c:pt idx="72">
                  <c:v>-8.2665000000000006</c:v>
                </c:pt>
                <c:pt idx="73">
                  <c:v>-8.3088999999999995</c:v>
                </c:pt>
                <c:pt idx="74">
                  <c:v>-8.3476999999999997</c:v>
                </c:pt>
                <c:pt idx="75">
                  <c:v>-8.3849</c:v>
                </c:pt>
                <c:pt idx="76">
                  <c:v>-8.4178999999999995</c:v>
                </c:pt>
                <c:pt idx="77">
                  <c:v>-8.4506999999999994</c:v>
                </c:pt>
                <c:pt idx="78">
                  <c:v>-8.4849999999999994</c:v>
                </c:pt>
                <c:pt idx="79">
                  <c:v>-8.5170999999999992</c:v>
                </c:pt>
                <c:pt idx="80">
                  <c:v>-8.5437999999999992</c:v>
                </c:pt>
                <c:pt idx="81">
                  <c:v>-8.5668000000000006</c:v>
                </c:pt>
                <c:pt idx="82">
                  <c:v>-8.5830000000000002</c:v>
                </c:pt>
                <c:pt idx="83">
                  <c:v>-8.5996000000000006</c:v>
                </c:pt>
                <c:pt idx="84">
                  <c:v>-8.6184999999999992</c:v>
                </c:pt>
                <c:pt idx="85">
                  <c:v>-8.6320999999999994</c:v>
                </c:pt>
                <c:pt idx="86">
                  <c:v>-8.6462000000000003</c:v>
                </c:pt>
                <c:pt idx="87">
                  <c:v>-8.6598000000000006</c:v>
                </c:pt>
                <c:pt idx="88">
                  <c:v>-8.6682000000000006</c:v>
                </c:pt>
                <c:pt idx="89">
                  <c:v>-8.6791</c:v>
                </c:pt>
                <c:pt idx="90">
                  <c:v>-8.6893999999999991</c:v>
                </c:pt>
                <c:pt idx="91">
                  <c:v>-8.6974999999999998</c:v>
                </c:pt>
                <c:pt idx="92">
                  <c:v>-8.7055000000000007</c:v>
                </c:pt>
                <c:pt idx="93">
                  <c:v>-8.7066999999999997</c:v>
                </c:pt>
                <c:pt idx="94">
                  <c:v>-8.7071000000000005</c:v>
                </c:pt>
                <c:pt idx="95">
                  <c:v>-8.7098999999999993</c:v>
                </c:pt>
                <c:pt idx="96">
                  <c:v>-8.7196999999999996</c:v>
                </c:pt>
                <c:pt idx="97">
                  <c:v>-8.7316000000000003</c:v>
                </c:pt>
                <c:pt idx="98">
                  <c:v>-8.7489000000000008</c:v>
                </c:pt>
                <c:pt idx="99">
                  <c:v>-8.7680000000000007</c:v>
                </c:pt>
                <c:pt idx="100">
                  <c:v>-8.7805999999999997</c:v>
                </c:pt>
                <c:pt idx="101">
                  <c:v>-8.7956000000000003</c:v>
                </c:pt>
                <c:pt idx="102">
                  <c:v>-8.8160000000000007</c:v>
                </c:pt>
                <c:pt idx="103">
                  <c:v>-8.8301999999999996</c:v>
                </c:pt>
                <c:pt idx="104">
                  <c:v>-8.8412000000000006</c:v>
                </c:pt>
                <c:pt idx="105">
                  <c:v>-8.8521999999999998</c:v>
                </c:pt>
                <c:pt idx="106">
                  <c:v>-8.8501999999999992</c:v>
                </c:pt>
                <c:pt idx="107">
                  <c:v>-8.8544</c:v>
                </c:pt>
                <c:pt idx="108">
                  <c:v>-8.8628999999999998</c:v>
                </c:pt>
                <c:pt idx="109">
                  <c:v>-8.8651</c:v>
                </c:pt>
                <c:pt idx="110">
                  <c:v>-8.8575999999999997</c:v>
                </c:pt>
                <c:pt idx="111">
                  <c:v>-8.8394999999999992</c:v>
                </c:pt>
                <c:pt idx="112">
                  <c:v>-8.8155999999999999</c:v>
                </c:pt>
                <c:pt idx="113">
                  <c:v>-8.7859999999999996</c:v>
                </c:pt>
                <c:pt idx="114">
                  <c:v>-8.7432999999999996</c:v>
                </c:pt>
                <c:pt idx="115">
                  <c:v>-8.6997</c:v>
                </c:pt>
                <c:pt idx="116">
                  <c:v>-8.6628000000000007</c:v>
                </c:pt>
                <c:pt idx="117">
                  <c:v>-8.6096000000000004</c:v>
                </c:pt>
                <c:pt idx="118">
                  <c:v>-8.5411999999999999</c:v>
                </c:pt>
                <c:pt idx="119">
                  <c:v>-8.4669000000000008</c:v>
                </c:pt>
                <c:pt idx="120">
                  <c:v>-8.3842999999999996</c:v>
                </c:pt>
                <c:pt idx="121">
                  <c:v>-8.2836999999999996</c:v>
                </c:pt>
                <c:pt idx="122">
                  <c:v>-8.1647999999999996</c:v>
                </c:pt>
                <c:pt idx="123">
                  <c:v>-8.0449999999999999</c:v>
                </c:pt>
                <c:pt idx="124">
                  <c:v>-7.9269999999999996</c:v>
                </c:pt>
                <c:pt idx="125">
                  <c:v>-7.7984999999999998</c:v>
                </c:pt>
                <c:pt idx="126">
                  <c:v>-7.6536999999999997</c:v>
                </c:pt>
                <c:pt idx="127">
                  <c:v>-7.5198999999999998</c:v>
                </c:pt>
                <c:pt idx="128">
                  <c:v>-7.3962000000000003</c:v>
                </c:pt>
                <c:pt idx="129">
                  <c:v>-7.2645999999999997</c:v>
                </c:pt>
                <c:pt idx="130">
                  <c:v>-7.1233000000000004</c:v>
                </c:pt>
                <c:pt idx="131">
                  <c:v>-6.99</c:v>
                </c:pt>
                <c:pt idx="132">
                  <c:v>-6.8526999999999996</c:v>
                </c:pt>
                <c:pt idx="133">
                  <c:v>-6.6933999999999996</c:v>
                </c:pt>
                <c:pt idx="134">
                  <c:v>-6.5273000000000003</c:v>
                </c:pt>
                <c:pt idx="135">
                  <c:v>-6.3623000000000003</c:v>
                </c:pt>
                <c:pt idx="136">
                  <c:v>-6.1958000000000002</c:v>
                </c:pt>
                <c:pt idx="137">
                  <c:v>-6.0316999999999998</c:v>
                </c:pt>
                <c:pt idx="138">
                  <c:v>-5.8647999999999998</c:v>
                </c:pt>
                <c:pt idx="139">
                  <c:v>-5.6928000000000001</c:v>
                </c:pt>
                <c:pt idx="140">
                  <c:v>-5.5090000000000003</c:v>
                </c:pt>
                <c:pt idx="141">
                  <c:v>-5.3285999999999998</c:v>
                </c:pt>
                <c:pt idx="142">
                  <c:v>-5.1563999999999997</c:v>
                </c:pt>
                <c:pt idx="143">
                  <c:v>-4.9972000000000003</c:v>
                </c:pt>
                <c:pt idx="144">
                  <c:v>-4.8388</c:v>
                </c:pt>
                <c:pt idx="145">
                  <c:v>-4.702</c:v>
                </c:pt>
                <c:pt idx="146">
                  <c:v>-4.5998999999999999</c:v>
                </c:pt>
                <c:pt idx="147">
                  <c:v>-4.5286</c:v>
                </c:pt>
                <c:pt idx="148">
                  <c:v>-4.4833999999999996</c:v>
                </c:pt>
                <c:pt idx="149">
                  <c:v>-4.4615</c:v>
                </c:pt>
                <c:pt idx="150">
                  <c:v>-4.4711999999999996</c:v>
                </c:pt>
                <c:pt idx="151">
                  <c:v>-4.5118</c:v>
                </c:pt>
                <c:pt idx="152">
                  <c:v>-4.5934999999999997</c:v>
                </c:pt>
                <c:pt idx="153">
                  <c:v>-4.6985999999999999</c:v>
                </c:pt>
                <c:pt idx="154">
                  <c:v>-4.8236999999999997</c:v>
                </c:pt>
                <c:pt idx="155">
                  <c:v>-4.9619999999999997</c:v>
                </c:pt>
                <c:pt idx="156">
                  <c:v>-5.1428000000000003</c:v>
                </c:pt>
                <c:pt idx="157">
                  <c:v>-5.3484999999999996</c:v>
                </c:pt>
                <c:pt idx="158">
                  <c:v>-5.5773000000000001</c:v>
                </c:pt>
                <c:pt idx="159">
                  <c:v>-5.8201000000000001</c:v>
                </c:pt>
                <c:pt idx="160">
                  <c:v>-6.0804</c:v>
                </c:pt>
                <c:pt idx="161">
                  <c:v>-6.3380999999999998</c:v>
                </c:pt>
                <c:pt idx="162">
                  <c:v>-6.6060999999999996</c:v>
                </c:pt>
                <c:pt idx="163">
                  <c:v>-6.8631000000000002</c:v>
                </c:pt>
                <c:pt idx="164">
                  <c:v>-7.1111000000000004</c:v>
                </c:pt>
                <c:pt idx="165">
                  <c:v>-7.3372000000000002</c:v>
                </c:pt>
                <c:pt idx="166">
                  <c:v>-7.5454999999999997</c:v>
                </c:pt>
                <c:pt idx="167">
                  <c:v>-7.7512999999999996</c:v>
                </c:pt>
                <c:pt idx="168">
                  <c:v>-7.9542999999999999</c:v>
                </c:pt>
                <c:pt idx="169">
                  <c:v>-8.1458999999999993</c:v>
                </c:pt>
                <c:pt idx="170">
                  <c:v>-8.3193000000000001</c:v>
                </c:pt>
                <c:pt idx="171">
                  <c:v>-8.4794999999999998</c:v>
                </c:pt>
                <c:pt idx="172">
                  <c:v>-8.6237999999999992</c:v>
                </c:pt>
                <c:pt idx="173">
                  <c:v>-8.7548999999999992</c:v>
                </c:pt>
                <c:pt idx="174">
                  <c:v>-8.8734999999999999</c:v>
                </c:pt>
                <c:pt idx="175">
                  <c:v>-8.9809000000000001</c:v>
                </c:pt>
                <c:pt idx="176">
                  <c:v>-9.0803999999999991</c:v>
                </c:pt>
                <c:pt idx="177">
                  <c:v>-9.1754999999999995</c:v>
                </c:pt>
                <c:pt idx="178">
                  <c:v>-9.2639999999999993</c:v>
                </c:pt>
                <c:pt idx="179">
                  <c:v>-9.3406000000000002</c:v>
                </c:pt>
                <c:pt idx="180">
                  <c:v>-9.4019999999999992</c:v>
                </c:pt>
                <c:pt idx="181">
                  <c:v>-9.4504000000000001</c:v>
                </c:pt>
                <c:pt idx="182">
                  <c:v>-9.4853000000000005</c:v>
                </c:pt>
                <c:pt idx="183">
                  <c:v>-9.4982000000000006</c:v>
                </c:pt>
                <c:pt idx="184">
                  <c:v>-9.4916999999999998</c:v>
                </c:pt>
                <c:pt idx="185">
                  <c:v>-9.4853000000000005</c:v>
                </c:pt>
                <c:pt idx="186">
                  <c:v>-9.4664999999999999</c:v>
                </c:pt>
                <c:pt idx="187">
                  <c:v>-9.4365000000000006</c:v>
                </c:pt>
                <c:pt idx="188">
                  <c:v>-9.4036000000000008</c:v>
                </c:pt>
                <c:pt idx="189">
                  <c:v>-9.3771000000000004</c:v>
                </c:pt>
                <c:pt idx="190">
                  <c:v>-9.3421000000000003</c:v>
                </c:pt>
                <c:pt idx="191">
                  <c:v>-9.2996999999999996</c:v>
                </c:pt>
                <c:pt idx="192">
                  <c:v>-9.2589000000000006</c:v>
                </c:pt>
                <c:pt idx="193">
                  <c:v>-9.2135999999999996</c:v>
                </c:pt>
                <c:pt idx="194">
                  <c:v>-9.1629000000000005</c:v>
                </c:pt>
                <c:pt idx="195">
                  <c:v>-9.1051000000000002</c:v>
                </c:pt>
                <c:pt idx="196">
                  <c:v>-9.0404</c:v>
                </c:pt>
                <c:pt idx="197">
                  <c:v>-8.9739000000000004</c:v>
                </c:pt>
                <c:pt idx="198">
                  <c:v>-8.9153000000000002</c:v>
                </c:pt>
                <c:pt idx="199">
                  <c:v>-8.8596000000000004</c:v>
                </c:pt>
                <c:pt idx="200">
                  <c:v>-8.8049999999999997</c:v>
                </c:pt>
                <c:pt idx="201">
                  <c:v>-8.7597000000000005</c:v>
                </c:pt>
                <c:pt idx="202">
                  <c:v>-8.7197999999999993</c:v>
                </c:pt>
                <c:pt idx="203">
                  <c:v>-8.6850000000000005</c:v>
                </c:pt>
                <c:pt idx="204">
                  <c:v>-8.6526999999999994</c:v>
                </c:pt>
                <c:pt idx="205">
                  <c:v>-8.6234999999999999</c:v>
                </c:pt>
                <c:pt idx="206">
                  <c:v>-8.5998000000000001</c:v>
                </c:pt>
                <c:pt idx="207">
                  <c:v>-8.5754000000000001</c:v>
                </c:pt>
                <c:pt idx="208">
                  <c:v>-8.5591000000000008</c:v>
                </c:pt>
                <c:pt idx="209">
                  <c:v>-8.5366</c:v>
                </c:pt>
                <c:pt idx="210">
                  <c:v>-8.5040999999999993</c:v>
                </c:pt>
                <c:pt idx="211">
                  <c:v>-8.4734999999999996</c:v>
                </c:pt>
                <c:pt idx="212">
                  <c:v>-8.4449000000000005</c:v>
                </c:pt>
                <c:pt idx="213">
                  <c:v>-8.4116</c:v>
                </c:pt>
                <c:pt idx="214">
                  <c:v>-8.3747000000000007</c:v>
                </c:pt>
                <c:pt idx="215">
                  <c:v>-8.3422000000000001</c:v>
                </c:pt>
                <c:pt idx="216">
                  <c:v>-8.3110999999999997</c:v>
                </c:pt>
                <c:pt idx="217">
                  <c:v>-8.2843999999999998</c:v>
                </c:pt>
                <c:pt idx="218">
                  <c:v>-8.2626000000000008</c:v>
                </c:pt>
                <c:pt idx="219">
                  <c:v>-8.2451000000000008</c:v>
                </c:pt>
                <c:pt idx="220">
                  <c:v>-8.2335999999999991</c:v>
                </c:pt>
                <c:pt idx="221">
                  <c:v>-8.2227999999999994</c:v>
                </c:pt>
                <c:pt idx="222">
                  <c:v>-8.2103000000000002</c:v>
                </c:pt>
                <c:pt idx="223">
                  <c:v>-8.1936999999999998</c:v>
                </c:pt>
                <c:pt idx="224">
                  <c:v>-8.1791999999999998</c:v>
                </c:pt>
                <c:pt idx="225">
                  <c:v>-8.1720000000000006</c:v>
                </c:pt>
                <c:pt idx="226">
                  <c:v>-8.1677</c:v>
                </c:pt>
                <c:pt idx="227">
                  <c:v>-8.1594999999999995</c:v>
                </c:pt>
                <c:pt idx="228">
                  <c:v>-8.1440000000000001</c:v>
                </c:pt>
                <c:pt idx="229">
                  <c:v>-8.1295000000000002</c:v>
                </c:pt>
                <c:pt idx="230">
                  <c:v>-8.1172000000000004</c:v>
                </c:pt>
                <c:pt idx="231">
                  <c:v>-8.1054999999999993</c:v>
                </c:pt>
                <c:pt idx="232">
                  <c:v>-8.0959000000000003</c:v>
                </c:pt>
                <c:pt idx="233">
                  <c:v>-8.0833999999999993</c:v>
                </c:pt>
                <c:pt idx="234">
                  <c:v>-8.0716000000000001</c:v>
                </c:pt>
                <c:pt idx="235">
                  <c:v>-8.0578000000000003</c:v>
                </c:pt>
                <c:pt idx="236">
                  <c:v>-8.0503999999999998</c:v>
                </c:pt>
                <c:pt idx="237">
                  <c:v>-8.0426000000000002</c:v>
                </c:pt>
                <c:pt idx="238">
                  <c:v>-8.0358999999999998</c:v>
                </c:pt>
                <c:pt idx="239">
                  <c:v>-8.0297999999999998</c:v>
                </c:pt>
                <c:pt idx="240">
                  <c:v>-8.0274999999999999</c:v>
                </c:pt>
                <c:pt idx="241">
                  <c:v>-8.0250000000000004</c:v>
                </c:pt>
                <c:pt idx="242">
                  <c:v>-8.0238999999999994</c:v>
                </c:pt>
                <c:pt idx="243">
                  <c:v>-8.0206999999999997</c:v>
                </c:pt>
                <c:pt idx="244">
                  <c:v>-8.0162999999999993</c:v>
                </c:pt>
                <c:pt idx="245">
                  <c:v>-8.0099</c:v>
                </c:pt>
                <c:pt idx="246">
                  <c:v>-8.0015999999999998</c:v>
                </c:pt>
                <c:pt idx="247">
                  <c:v>-7.9915000000000003</c:v>
                </c:pt>
                <c:pt idx="248">
                  <c:v>-7.9801000000000002</c:v>
                </c:pt>
                <c:pt idx="249">
                  <c:v>-7.9701000000000004</c:v>
                </c:pt>
                <c:pt idx="250">
                  <c:v>-7.9583000000000004</c:v>
                </c:pt>
                <c:pt idx="251">
                  <c:v>-7.9455</c:v>
                </c:pt>
                <c:pt idx="252">
                  <c:v>-7.9344999999999999</c:v>
                </c:pt>
                <c:pt idx="253">
                  <c:v>-7.9237000000000002</c:v>
                </c:pt>
                <c:pt idx="254">
                  <c:v>-7.9177999999999997</c:v>
                </c:pt>
                <c:pt idx="255">
                  <c:v>-7.9105999999999996</c:v>
                </c:pt>
                <c:pt idx="256">
                  <c:v>-7.9058000000000002</c:v>
                </c:pt>
                <c:pt idx="257">
                  <c:v>-7.9051</c:v>
                </c:pt>
                <c:pt idx="258">
                  <c:v>-7.9024000000000001</c:v>
                </c:pt>
                <c:pt idx="259">
                  <c:v>-7.8982999999999999</c:v>
                </c:pt>
                <c:pt idx="260">
                  <c:v>-7.8940000000000001</c:v>
                </c:pt>
                <c:pt idx="261">
                  <c:v>-7.8884999999999996</c:v>
                </c:pt>
                <c:pt idx="262">
                  <c:v>-7.8811999999999998</c:v>
                </c:pt>
                <c:pt idx="263">
                  <c:v>-7.8707000000000003</c:v>
                </c:pt>
                <c:pt idx="264">
                  <c:v>-7.8619000000000003</c:v>
                </c:pt>
                <c:pt idx="265">
                  <c:v>-7.8536999999999999</c:v>
                </c:pt>
                <c:pt idx="266">
                  <c:v>-7.8446999999999996</c:v>
                </c:pt>
                <c:pt idx="267">
                  <c:v>-7.8341000000000003</c:v>
                </c:pt>
                <c:pt idx="268">
                  <c:v>-7.8215000000000003</c:v>
                </c:pt>
                <c:pt idx="269">
                  <c:v>-7.8083</c:v>
                </c:pt>
                <c:pt idx="270">
                  <c:v>-7.7920999999999996</c:v>
                </c:pt>
                <c:pt idx="271">
                  <c:v>-7.7778999999999998</c:v>
                </c:pt>
                <c:pt idx="272">
                  <c:v>-7.7652000000000001</c:v>
                </c:pt>
                <c:pt idx="273">
                  <c:v>-7.7535999999999996</c:v>
                </c:pt>
                <c:pt idx="274">
                  <c:v>-7.7417999999999996</c:v>
                </c:pt>
                <c:pt idx="275">
                  <c:v>-7.7316000000000003</c:v>
                </c:pt>
                <c:pt idx="276">
                  <c:v>-7.7187000000000001</c:v>
                </c:pt>
                <c:pt idx="277">
                  <c:v>-7.7065000000000001</c:v>
                </c:pt>
                <c:pt idx="278">
                  <c:v>-7.6978</c:v>
                </c:pt>
                <c:pt idx="279">
                  <c:v>-7.6925999999999997</c:v>
                </c:pt>
                <c:pt idx="280">
                  <c:v>-7.6878000000000002</c:v>
                </c:pt>
                <c:pt idx="281">
                  <c:v>-7.6836000000000002</c:v>
                </c:pt>
                <c:pt idx="282">
                  <c:v>-7.6795999999999998</c:v>
                </c:pt>
                <c:pt idx="283">
                  <c:v>-7.6787000000000001</c:v>
                </c:pt>
                <c:pt idx="284">
                  <c:v>-7.6782000000000004</c:v>
                </c:pt>
                <c:pt idx="285">
                  <c:v>-7.6787999999999998</c:v>
                </c:pt>
                <c:pt idx="286">
                  <c:v>-7.6775000000000002</c:v>
                </c:pt>
                <c:pt idx="287">
                  <c:v>-7.6729000000000003</c:v>
                </c:pt>
                <c:pt idx="288">
                  <c:v>-7.6657000000000002</c:v>
                </c:pt>
                <c:pt idx="289">
                  <c:v>-7.6573000000000002</c:v>
                </c:pt>
                <c:pt idx="290">
                  <c:v>-7.6490999999999998</c:v>
                </c:pt>
                <c:pt idx="291">
                  <c:v>-7.6401000000000003</c:v>
                </c:pt>
                <c:pt idx="292">
                  <c:v>-7.6280000000000001</c:v>
                </c:pt>
                <c:pt idx="293">
                  <c:v>-7.6181999999999999</c:v>
                </c:pt>
                <c:pt idx="294">
                  <c:v>-7.6070000000000002</c:v>
                </c:pt>
                <c:pt idx="295">
                  <c:v>-7.5945999999999998</c:v>
                </c:pt>
                <c:pt idx="296">
                  <c:v>-7.5807000000000002</c:v>
                </c:pt>
                <c:pt idx="297">
                  <c:v>-7.5658000000000003</c:v>
                </c:pt>
                <c:pt idx="298">
                  <c:v>-7.5518000000000001</c:v>
                </c:pt>
                <c:pt idx="299">
                  <c:v>-7.5369999999999999</c:v>
                </c:pt>
                <c:pt idx="300">
                  <c:v>-7.5236999999999998</c:v>
                </c:pt>
              </c:numCache>
            </c:numRef>
          </c:val>
          <c:smooth val="0"/>
          <c:extLst>
            <c:ext xmlns:c16="http://schemas.microsoft.com/office/drawing/2014/chart" uri="{C3380CC4-5D6E-409C-BE32-E72D297353CC}">
              <c16:uniqueId val="{00000000-9BE3-4990-85B5-41F1839AE85E}"/>
            </c:ext>
          </c:extLst>
        </c:ser>
        <c:dLbls>
          <c:showLegendKey val="0"/>
          <c:showVal val="0"/>
          <c:showCatName val="0"/>
          <c:showSerName val="0"/>
          <c:showPercent val="0"/>
          <c:showBubbleSize val="0"/>
        </c:dLbls>
        <c:smooth val="0"/>
        <c:axId val="599210568"/>
        <c:axId val="599212208"/>
      </c:lineChart>
      <c:catAx>
        <c:axId val="599210568"/>
        <c:scaling>
          <c:orientation val="minMax"/>
        </c:scaling>
        <c:delete val="1"/>
        <c:axPos val="b"/>
        <c:numFmt formatCode="General" sourceLinked="1"/>
        <c:majorTickMark val="out"/>
        <c:minorTickMark val="none"/>
        <c:tickLblPos val="nextTo"/>
        <c:crossAx val="599212208"/>
        <c:crosses val="autoZero"/>
        <c:auto val="1"/>
        <c:lblAlgn val="ctr"/>
        <c:lblOffset val="100"/>
        <c:noMultiLvlLbl val="0"/>
      </c:catAx>
      <c:valAx>
        <c:axId val="599212208"/>
        <c:scaling>
          <c:orientation val="minMax"/>
          <c:max val="40"/>
          <c:min val="-15"/>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99210568"/>
        <c:crosses val="autoZero"/>
        <c:crossBetween val="between"/>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1"/>
          <c:tx>
            <c:strRef>
              <c:f>Sheet1!$B$1</c:f>
              <c:strCache>
                <c:ptCount val="1"/>
                <c:pt idx="0">
                  <c:v>Series 1</c:v>
                </c:pt>
              </c:strCache>
            </c:strRef>
          </c:tx>
          <c:spPr>
            <a:ln w="28575" cap="rnd">
              <a:solidFill>
                <a:srgbClr val="7030A0"/>
              </a:solidFill>
              <a:round/>
            </a:ln>
            <a:effectLst/>
          </c:spPr>
          <c:marker>
            <c:symbol val="none"/>
          </c:marker>
          <c:val>
            <c:numRef>
              <c:f>Sheet1!$B$2:$B$302</c:f>
              <c:numCache>
                <c:formatCode>General</c:formatCode>
                <c:ptCount val="301"/>
                <c:pt idx="0">
                  <c:v>-4.0632999999999999</c:v>
                </c:pt>
                <c:pt idx="1">
                  <c:v>-4.0726000000000004</c:v>
                </c:pt>
                <c:pt idx="2">
                  <c:v>-4.0799000000000003</c:v>
                </c:pt>
                <c:pt idx="3">
                  <c:v>-4.0843999999999996</c:v>
                </c:pt>
                <c:pt idx="4">
                  <c:v>-4.0869</c:v>
                </c:pt>
                <c:pt idx="5">
                  <c:v>-4.0861999999999998</c:v>
                </c:pt>
                <c:pt idx="6">
                  <c:v>-4.0842000000000001</c:v>
                </c:pt>
                <c:pt idx="7">
                  <c:v>-4.0834999999999999</c:v>
                </c:pt>
                <c:pt idx="8">
                  <c:v>-4.0823999999999998</c:v>
                </c:pt>
                <c:pt idx="9">
                  <c:v>-4.0829000000000004</c:v>
                </c:pt>
                <c:pt idx="10">
                  <c:v>-4.0843999999999996</c:v>
                </c:pt>
                <c:pt idx="11">
                  <c:v>-4.085</c:v>
                </c:pt>
                <c:pt idx="12">
                  <c:v>-4.0853000000000002</c:v>
                </c:pt>
                <c:pt idx="13">
                  <c:v>-4.0865999999999998</c:v>
                </c:pt>
                <c:pt idx="14">
                  <c:v>-4.0894000000000004</c:v>
                </c:pt>
                <c:pt idx="15">
                  <c:v>-4.0940000000000003</c:v>
                </c:pt>
                <c:pt idx="16">
                  <c:v>-4.1025999999999998</c:v>
                </c:pt>
                <c:pt idx="17">
                  <c:v>-4.1101000000000001</c:v>
                </c:pt>
                <c:pt idx="18">
                  <c:v>-4.1208</c:v>
                </c:pt>
                <c:pt idx="19">
                  <c:v>-4.1326000000000001</c:v>
                </c:pt>
                <c:pt idx="20">
                  <c:v>-4.1447000000000003</c:v>
                </c:pt>
                <c:pt idx="21">
                  <c:v>-4.1569000000000003</c:v>
                </c:pt>
                <c:pt idx="22">
                  <c:v>-4.1646000000000001</c:v>
                </c:pt>
                <c:pt idx="23">
                  <c:v>-4.1696999999999997</c:v>
                </c:pt>
                <c:pt idx="24">
                  <c:v>-4.1745999999999999</c:v>
                </c:pt>
                <c:pt idx="25">
                  <c:v>-4.1803999999999997</c:v>
                </c:pt>
                <c:pt idx="26">
                  <c:v>-4.1859999999999999</c:v>
                </c:pt>
                <c:pt idx="27">
                  <c:v>-4.194</c:v>
                </c:pt>
                <c:pt idx="28">
                  <c:v>-4.2047999999999996</c:v>
                </c:pt>
                <c:pt idx="29">
                  <c:v>-4.2178000000000004</c:v>
                </c:pt>
                <c:pt idx="30">
                  <c:v>-4.2308000000000003</c:v>
                </c:pt>
                <c:pt idx="31">
                  <c:v>-4.2430000000000003</c:v>
                </c:pt>
                <c:pt idx="32">
                  <c:v>-4.2537000000000003</c:v>
                </c:pt>
                <c:pt idx="33">
                  <c:v>-4.2633000000000001</c:v>
                </c:pt>
                <c:pt idx="34">
                  <c:v>-4.2758000000000003</c:v>
                </c:pt>
                <c:pt idx="35">
                  <c:v>-4.2900999999999998</c:v>
                </c:pt>
                <c:pt idx="36">
                  <c:v>-4.3079999999999998</c:v>
                </c:pt>
                <c:pt idx="37">
                  <c:v>-4.3259999999999996</c:v>
                </c:pt>
                <c:pt idx="38">
                  <c:v>-4.3421000000000003</c:v>
                </c:pt>
                <c:pt idx="39">
                  <c:v>-4.3526999999999996</c:v>
                </c:pt>
                <c:pt idx="40">
                  <c:v>-4.3639000000000001</c:v>
                </c:pt>
                <c:pt idx="41">
                  <c:v>-4.3762999999999996</c:v>
                </c:pt>
                <c:pt idx="42">
                  <c:v>-4.3882000000000003</c:v>
                </c:pt>
                <c:pt idx="43">
                  <c:v>-4.4013999999999998</c:v>
                </c:pt>
                <c:pt idx="44">
                  <c:v>-4.4176000000000002</c:v>
                </c:pt>
                <c:pt idx="45">
                  <c:v>-4.4390000000000001</c:v>
                </c:pt>
                <c:pt idx="46">
                  <c:v>-4.4592000000000001</c:v>
                </c:pt>
                <c:pt idx="47">
                  <c:v>-4.4795999999999996</c:v>
                </c:pt>
                <c:pt idx="48">
                  <c:v>-4.4973000000000001</c:v>
                </c:pt>
                <c:pt idx="49">
                  <c:v>-4.5137999999999998</c:v>
                </c:pt>
                <c:pt idx="50">
                  <c:v>-4.5289999999999999</c:v>
                </c:pt>
                <c:pt idx="51">
                  <c:v>-4.5456000000000003</c:v>
                </c:pt>
                <c:pt idx="52">
                  <c:v>-4.5635000000000003</c:v>
                </c:pt>
                <c:pt idx="53">
                  <c:v>-4.5803000000000003</c:v>
                </c:pt>
                <c:pt idx="54">
                  <c:v>-4.5938999999999997</c:v>
                </c:pt>
                <c:pt idx="55">
                  <c:v>-4.6032000000000002</c:v>
                </c:pt>
                <c:pt idx="56">
                  <c:v>-4.6105999999999998</c:v>
                </c:pt>
                <c:pt idx="57">
                  <c:v>-4.6172000000000004</c:v>
                </c:pt>
                <c:pt idx="58">
                  <c:v>-4.6235999999999997</c:v>
                </c:pt>
                <c:pt idx="59">
                  <c:v>-4.6337999999999999</c:v>
                </c:pt>
                <c:pt idx="60">
                  <c:v>-4.6433</c:v>
                </c:pt>
                <c:pt idx="61">
                  <c:v>-4.6534000000000004</c:v>
                </c:pt>
                <c:pt idx="62">
                  <c:v>-4.6627000000000001</c:v>
                </c:pt>
                <c:pt idx="63">
                  <c:v>-4.6740000000000004</c:v>
                </c:pt>
                <c:pt idx="64">
                  <c:v>-4.6875</c:v>
                </c:pt>
                <c:pt idx="65">
                  <c:v>-4.7042000000000002</c:v>
                </c:pt>
                <c:pt idx="66">
                  <c:v>-4.7220000000000004</c:v>
                </c:pt>
                <c:pt idx="67">
                  <c:v>-4.7393999999999998</c:v>
                </c:pt>
                <c:pt idx="68">
                  <c:v>-4.7617000000000003</c:v>
                </c:pt>
                <c:pt idx="69">
                  <c:v>-4.7891000000000004</c:v>
                </c:pt>
                <c:pt idx="70">
                  <c:v>-4.8140999999999998</c:v>
                </c:pt>
                <c:pt idx="71">
                  <c:v>-4.8377999999999997</c:v>
                </c:pt>
                <c:pt idx="72">
                  <c:v>-4.8593000000000002</c:v>
                </c:pt>
                <c:pt idx="73">
                  <c:v>-4.8775000000000004</c:v>
                </c:pt>
                <c:pt idx="74">
                  <c:v>-4.8932000000000002</c:v>
                </c:pt>
                <c:pt idx="75">
                  <c:v>-4.9063999999999997</c:v>
                </c:pt>
                <c:pt idx="76">
                  <c:v>-4.9229000000000003</c:v>
                </c:pt>
                <c:pt idx="77">
                  <c:v>-4.9401999999999999</c:v>
                </c:pt>
                <c:pt idx="78">
                  <c:v>-4.9515000000000002</c:v>
                </c:pt>
                <c:pt idx="79">
                  <c:v>-4.9599000000000002</c:v>
                </c:pt>
                <c:pt idx="80">
                  <c:v>-4.9668999999999999</c:v>
                </c:pt>
                <c:pt idx="81">
                  <c:v>-4.9753999999999996</c:v>
                </c:pt>
                <c:pt idx="82">
                  <c:v>-4.9863</c:v>
                </c:pt>
                <c:pt idx="83">
                  <c:v>-4.9977999999999998</c:v>
                </c:pt>
                <c:pt idx="84">
                  <c:v>-5.0083000000000002</c:v>
                </c:pt>
                <c:pt idx="85">
                  <c:v>-5.0171000000000001</c:v>
                </c:pt>
                <c:pt idx="86">
                  <c:v>-5.0284000000000004</c:v>
                </c:pt>
                <c:pt idx="87">
                  <c:v>-5.0368000000000004</c:v>
                </c:pt>
                <c:pt idx="88">
                  <c:v>-5.0446999999999997</c:v>
                </c:pt>
                <c:pt idx="89">
                  <c:v>-5.0483000000000002</c:v>
                </c:pt>
                <c:pt idx="90">
                  <c:v>-5.0523999999999996</c:v>
                </c:pt>
                <c:pt idx="91">
                  <c:v>-5.0551000000000004</c:v>
                </c:pt>
                <c:pt idx="92">
                  <c:v>-5.0571999999999999</c:v>
                </c:pt>
                <c:pt idx="93">
                  <c:v>-5.0507</c:v>
                </c:pt>
                <c:pt idx="94">
                  <c:v>-5.0366</c:v>
                </c:pt>
                <c:pt idx="95">
                  <c:v>-5.0225</c:v>
                </c:pt>
                <c:pt idx="96">
                  <c:v>-5.0057999999999998</c:v>
                </c:pt>
                <c:pt idx="97">
                  <c:v>-4.9907000000000004</c:v>
                </c:pt>
                <c:pt idx="98">
                  <c:v>-4.9809999999999999</c:v>
                </c:pt>
                <c:pt idx="99">
                  <c:v>-4.9794</c:v>
                </c:pt>
                <c:pt idx="100">
                  <c:v>-4.9752000000000001</c:v>
                </c:pt>
                <c:pt idx="101">
                  <c:v>-4.9725999999999999</c:v>
                </c:pt>
                <c:pt idx="102">
                  <c:v>-4.9707999999999997</c:v>
                </c:pt>
                <c:pt idx="103">
                  <c:v>-4.9701000000000004</c:v>
                </c:pt>
                <c:pt idx="104">
                  <c:v>-4.9686000000000003</c:v>
                </c:pt>
                <c:pt idx="105">
                  <c:v>-4.9672999999999998</c:v>
                </c:pt>
                <c:pt idx="106">
                  <c:v>-4.9589999999999996</c:v>
                </c:pt>
                <c:pt idx="107">
                  <c:v>-4.9524999999999997</c:v>
                </c:pt>
                <c:pt idx="108">
                  <c:v>-4.9537000000000004</c:v>
                </c:pt>
                <c:pt idx="109">
                  <c:v>-4.9573999999999998</c:v>
                </c:pt>
                <c:pt idx="110">
                  <c:v>-4.9661</c:v>
                </c:pt>
                <c:pt idx="111">
                  <c:v>-4.9702999999999999</c:v>
                </c:pt>
                <c:pt idx="112">
                  <c:v>-4.9714999999999998</c:v>
                </c:pt>
                <c:pt idx="113">
                  <c:v>-4.9734999999999996</c:v>
                </c:pt>
                <c:pt idx="114">
                  <c:v>-4.9743000000000004</c:v>
                </c:pt>
                <c:pt idx="115">
                  <c:v>-4.9744999999999999</c:v>
                </c:pt>
                <c:pt idx="116">
                  <c:v>-4.9751000000000003</c:v>
                </c:pt>
                <c:pt idx="117">
                  <c:v>-4.9786999999999999</c:v>
                </c:pt>
                <c:pt idx="118">
                  <c:v>-4.9778000000000002</c:v>
                </c:pt>
                <c:pt idx="119">
                  <c:v>-4.9641000000000002</c:v>
                </c:pt>
                <c:pt idx="120">
                  <c:v>-4.9569999999999999</c:v>
                </c:pt>
                <c:pt idx="121">
                  <c:v>-4.9473000000000003</c:v>
                </c:pt>
                <c:pt idx="122">
                  <c:v>-4.9377000000000004</c:v>
                </c:pt>
                <c:pt idx="123">
                  <c:v>-4.9386000000000001</c:v>
                </c:pt>
                <c:pt idx="124">
                  <c:v>-4.9596</c:v>
                </c:pt>
                <c:pt idx="125">
                  <c:v>-4.9897</c:v>
                </c:pt>
                <c:pt idx="126">
                  <c:v>-5.0106999999999999</c:v>
                </c:pt>
                <c:pt idx="127">
                  <c:v>-5.0427999999999997</c:v>
                </c:pt>
                <c:pt idx="128">
                  <c:v>-5.0715000000000003</c:v>
                </c:pt>
                <c:pt idx="129">
                  <c:v>-5.1031000000000004</c:v>
                </c:pt>
                <c:pt idx="130">
                  <c:v>-5.1505000000000001</c:v>
                </c:pt>
                <c:pt idx="131">
                  <c:v>-5.1965000000000003</c:v>
                </c:pt>
                <c:pt idx="132">
                  <c:v>-5.2374000000000001</c:v>
                </c:pt>
                <c:pt idx="133">
                  <c:v>-5.2679</c:v>
                </c:pt>
                <c:pt idx="134">
                  <c:v>-5.2904</c:v>
                </c:pt>
                <c:pt idx="135">
                  <c:v>-5.2915000000000001</c:v>
                </c:pt>
                <c:pt idx="136">
                  <c:v>-5.2866</c:v>
                </c:pt>
                <c:pt idx="137">
                  <c:v>-5.2732999999999999</c:v>
                </c:pt>
                <c:pt idx="138">
                  <c:v>-5.2576000000000001</c:v>
                </c:pt>
                <c:pt idx="139">
                  <c:v>-5.2268999999999997</c:v>
                </c:pt>
                <c:pt idx="140">
                  <c:v>-5.1904000000000003</c:v>
                </c:pt>
                <c:pt idx="141">
                  <c:v>-5.1458000000000004</c:v>
                </c:pt>
                <c:pt idx="142">
                  <c:v>-5.0873999999999997</c:v>
                </c:pt>
                <c:pt idx="143">
                  <c:v>-5.0162000000000004</c:v>
                </c:pt>
                <c:pt idx="144">
                  <c:v>-4.9433999999999996</c:v>
                </c:pt>
                <c:pt idx="145">
                  <c:v>-4.8849</c:v>
                </c:pt>
                <c:pt idx="146">
                  <c:v>-4.8369999999999997</c:v>
                </c:pt>
                <c:pt idx="147">
                  <c:v>-4.7938999999999998</c:v>
                </c:pt>
                <c:pt idx="148">
                  <c:v>-4.7550999999999997</c:v>
                </c:pt>
                <c:pt idx="149">
                  <c:v>-4.7206000000000001</c:v>
                </c:pt>
                <c:pt idx="150">
                  <c:v>-4.7004000000000001</c:v>
                </c:pt>
                <c:pt idx="151">
                  <c:v>-4.6852</c:v>
                </c:pt>
                <c:pt idx="152">
                  <c:v>-4.6910999999999996</c:v>
                </c:pt>
                <c:pt idx="153">
                  <c:v>-4.6993999999999998</c:v>
                </c:pt>
                <c:pt idx="154">
                  <c:v>-4.7141000000000002</c:v>
                </c:pt>
                <c:pt idx="155">
                  <c:v>-4.7329999999999997</c:v>
                </c:pt>
                <c:pt idx="156">
                  <c:v>-4.7678000000000003</c:v>
                </c:pt>
                <c:pt idx="157">
                  <c:v>-4.8131000000000004</c:v>
                </c:pt>
                <c:pt idx="158">
                  <c:v>-4.8733000000000004</c:v>
                </c:pt>
                <c:pt idx="159">
                  <c:v>-4.9347000000000003</c:v>
                </c:pt>
                <c:pt idx="160">
                  <c:v>-4.9977999999999998</c:v>
                </c:pt>
                <c:pt idx="161">
                  <c:v>-5.0585000000000004</c:v>
                </c:pt>
                <c:pt idx="162">
                  <c:v>-5.1052999999999997</c:v>
                </c:pt>
                <c:pt idx="163">
                  <c:v>-5.1269</c:v>
                </c:pt>
                <c:pt idx="164">
                  <c:v>-5.1304999999999996</c:v>
                </c:pt>
                <c:pt idx="165">
                  <c:v>-5.1279000000000003</c:v>
                </c:pt>
                <c:pt idx="166">
                  <c:v>-5.1340000000000003</c:v>
                </c:pt>
                <c:pt idx="167">
                  <c:v>-5.1348000000000003</c:v>
                </c:pt>
                <c:pt idx="168">
                  <c:v>-5.1361999999999997</c:v>
                </c:pt>
                <c:pt idx="169">
                  <c:v>-5.1238000000000001</c:v>
                </c:pt>
                <c:pt idx="170">
                  <c:v>-5.1025999999999998</c:v>
                </c:pt>
                <c:pt idx="171">
                  <c:v>-5.0815000000000001</c:v>
                </c:pt>
                <c:pt idx="172">
                  <c:v>-5.0616000000000003</c:v>
                </c:pt>
                <c:pt idx="173">
                  <c:v>-5.0378999999999996</c:v>
                </c:pt>
                <c:pt idx="174">
                  <c:v>-5.016</c:v>
                </c:pt>
                <c:pt idx="175">
                  <c:v>-4.9962</c:v>
                </c:pt>
                <c:pt idx="176">
                  <c:v>-4.976</c:v>
                </c:pt>
                <c:pt idx="177">
                  <c:v>-4.9581</c:v>
                </c:pt>
                <c:pt idx="178">
                  <c:v>-4.9478</c:v>
                </c:pt>
                <c:pt idx="179">
                  <c:v>-4.9412000000000003</c:v>
                </c:pt>
                <c:pt idx="180">
                  <c:v>-4.9382999999999999</c:v>
                </c:pt>
                <c:pt idx="181">
                  <c:v>-4.9379999999999997</c:v>
                </c:pt>
                <c:pt idx="182">
                  <c:v>-4.9409000000000001</c:v>
                </c:pt>
                <c:pt idx="183">
                  <c:v>-4.9439000000000002</c:v>
                </c:pt>
                <c:pt idx="184">
                  <c:v>-4.9474999999999998</c:v>
                </c:pt>
                <c:pt idx="185">
                  <c:v>-4.9480000000000004</c:v>
                </c:pt>
                <c:pt idx="186">
                  <c:v>-4.9530000000000003</c:v>
                </c:pt>
                <c:pt idx="187">
                  <c:v>-4.9565999999999999</c:v>
                </c:pt>
                <c:pt idx="188">
                  <c:v>-4.9615</c:v>
                </c:pt>
                <c:pt idx="189">
                  <c:v>-4.9786000000000001</c:v>
                </c:pt>
                <c:pt idx="190">
                  <c:v>-4.9913999999999996</c:v>
                </c:pt>
                <c:pt idx="191">
                  <c:v>-4.9978999999999996</c:v>
                </c:pt>
                <c:pt idx="192">
                  <c:v>-4.9993999999999996</c:v>
                </c:pt>
                <c:pt idx="193">
                  <c:v>-4.9970999999999997</c:v>
                </c:pt>
                <c:pt idx="194">
                  <c:v>-4.9932999999999996</c:v>
                </c:pt>
                <c:pt idx="195">
                  <c:v>-4.9949000000000003</c:v>
                </c:pt>
                <c:pt idx="196">
                  <c:v>-4.9957000000000003</c:v>
                </c:pt>
                <c:pt idx="197">
                  <c:v>-4.9931999999999999</c:v>
                </c:pt>
                <c:pt idx="198">
                  <c:v>-4.9911000000000003</c:v>
                </c:pt>
                <c:pt idx="199">
                  <c:v>-4.9893000000000001</c:v>
                </c:pt>
                <c:pt idx="200">
                  <c:v>-4.9931999999999999</c:v>
                </c:pt>
                <c:pt idx="201">
                  <c:v>-4.9889999999999999</c:v>
                </c:pt>
                <c:pt idx="202">
                  <c:v>-4.9871999999999996</c:v>
                </c:pt>
                <c:pt idx="203">
                  <c:v>-4.9782000000000002</c:v>
                </c:pt>
                <c:pt idx="204">
                  <c:v>-4.9683000000000002</c:v>
                </c:pt>
                <c:pt idx="205">
                  <c:v>-4.9526000000000003</c:v>
                </c:pt>
                <c:pt idx="206">
                  <c:v>-4.9335000000000004</c:v>
                </c:pt>
                <c:pt idx="207">
                  <c:v>-4.9065000000000003</c:v>
                </c:pt>
                <c:pt idx="208">
                  <c:v>-4.8841000000000001</c:v>
                </c:pt>
                <c:pt idx="209">
                  <c:v>-4.8628</c:v>
                </c:pt>
                <c:pt idx="210">
                  <c:v>-4.8380999999999998</c:v>
                </c:pt>
                <c:pt idx="211">
                  <c:v>-4.8135000000000003</c:v>
                </c:pt>
                <c:pt idx="212">
                  <c:v>-4.7881999999999998</c:v>
                </c:pt>
                <c:pt idx="213">
                  <c:v>-4.7633000000000001</c:v>
                </c:pt>
                <c:pt idx="214">
                  <c:v>-4.7324000000000002</c:v>
                </c:pt>
                <c:pt idx="215">
                  <c:v>-4.7051999999999996</c:v>
                </c:pt>
                <c:pt idx="216">
                  <c:v>-4.6795</c:v>
                </c:pt>
                <c:pt idx="217">
                  <c:v>-4.6546000000000003</c:v>
                </c:pt>
                <c:pt idx="218">
                  <c:v>-4.6308999999999996</c:v>
                </c:pt>
                <c:pt idx="219">
                  <c:v>-4.6073000000000004</c:v>
                </c:pt>
                <c:pt idx="220">
                  <c:v>-4.5890000000000004</c:v>
                </c:pt>
                <c:pt idx="221">
                  <c:v>-4.5705</c:v>
                </c:pt>
                <c:pt idx="222">
                  <c:v>-4.5525000000000002</c:v>
                </c:pt>
                <c:pt idx="223">
                  <c:v>-4.5324999999999998</c:v>
                </c:pt>
                <c:pt idx="224">
                  <c:v>-4.5072000000000001</c:v>
                </c:pt>
                <c:pt idx="225">
                  <c:v>-4.4843999999999999</c:v>
                </c:pt>
                <c:pt idx="226">
                  <c:v>-4.4682000000000004</c:v>
                </c:pt>
                <c:pt idx="227">
                  <c:v>-4.4543999999999997</c:v>
                </c:pt>
                <c:pt idx="228">
                  <c:v>-4.4375999999999998</c:v>
                </c:pt>
                <c:pt idx="229">
                  <c:v>-4.4192999999999998</c:v>
                </c:pt>
                <c:pt idx="230">
                  <c:v>-4.4036</c:v>
                </c:pt>
                <c:pt idx="231">
                  <c:v>-4.3875999999999999</c:v>
                </c:pt>
                <c:pt idx="232">
                  <c:v>-4.3692000000000002</c:v>
                </c:pt>
                <c:pt idx="233">
                  <c:v>-4.3426</c:v>
                </c:pt>
                <c:pt idx="234">
                  <c:v>-4.3173000000000004</c:v>
                </c:pt>
                <c:pt idx="235">
                  <c:v>-4.2933000000000003</c:v>
                </c:pt>
                <c:pt idx="236">
                  <c:v>-4.2717000000000001</c:v>
                </c:pt>
                <c:pt idx="237">
                  <c:v>-4.2499000000000002</c:v>
                </c:pt>
                <c:pt idx="238">
                  <c:v>-4.2310999999999996</c:v>
                </c:pt>
                <c:pt idx="239">
                  <c:v>-4.2138</c:v>
                </c:pt>
                <c:pt idx="240">
                  <c:v>-4.1961000000000004</c:v>
                </c:pt>
                <c:pt idx="241">
                  <c:v>-4.1769999999999996</c:v>
                </c:pt>
                <c:pt idx="242">
                  <c:v>-4.1577999999999999</c:v>
                </c:pt>
                <c:pt idx="243">
                  <c:v>-4.1376999999999997</c:v>
                </c:pt>
                <c:pt idx="244">
                  <c:v>-4.1163999999999996</c:v>
                </c:pt>
                <c:pt idx="245">
                  <c:v>-4.0948000000000002</c:v>
                </c:pt>
                <c:pt idx="246">
                  <c:v>-4.0738000000000003</c:v>
                </c:pt>
                <c:pt idx="247">
                  <c:v>-4.0529000000000002</c:v>
                </c:pt>
                <c:pt idx="248">
                  <c:v>-4.0311000000000003</c:v>
                </c:pt>
                <c:pt idx="249">
                  <c:v>-4.0087000000000002</c:v>
                </c:pt>
                <c:pt idx="250">
                  <c:v>-3.9893000000000001</c:v>
                </c:pt>
                <c:pt idx="251">
                  <c:v>-3.968</c:v>
                </c:pt>
                <c:pt idx="252">
                  <c:v>-3.9483000000000001</c:v>
                </c:pt>
                <c:pt idx="253">
                  <c:v>-3.9304999999999999</c:v>
                </c:pt>
                <c:pt idx="254">
                  <c:v>-3.9125999999999999</c:v>
                </c:pt>
                <c:pt idx="255">
                  <c:v>-3.8959000000000001</c:v>
                </c:pt>
                <c:pt idx="256">
                  <c:v>-3.8794</c:v>
                </c:pt>
                <c:pt idx="257">
                  <c:v>-3.8660999999999999</c:v>
                </c:pt>
                <c:pt idx="258">
                  <c:v>-3.8515000000000001</c:v>
                </c:pt>
                <c:pt idx="259">
                  <c:v>-3.8349000000000002</c:v>
                </c:pt>
                <c:pt idx="260">
                  <c:v>-3.8186</c:v>
                </c:pt>
                <c:pt idx="261">
                  <c:v>-3.8050000000000002</c:v>
                </c:pt>
                <c:pt idx="262">
                  <c:v>-3.7896999999999998</c:v>
                </c:pt>
                <c:pt idx="263">
                  <c:v>-3.7734999999999999</c:v>
                </c:pt>
                <c:pt idx="264">
                  <c:v>-3.7559999999999998</c:v>
                </c:pt>
                <c:pt idx="265">
                  <c:v>-3.7395999999999998</c:v>
                </c:pt>
                <c:pt idx="266">
                  <c:v>-3.7227999999999999</c:v>
                </c:pt>
                <c:pt idx="267">
                  <c:v>-3.7040000000000002</c:v>
                </c:pt>
                <c:pt idx="268">
                  <c:v>-3.6848999999999998</c:v>
                </c:pt>
                <c:pt idx="269">
                  <c:v>-3.6671</c:v>
                </c:pt>
                <c:pt idx="270">
                  <c:v>-3.6484000000000001</c:v>
                </c:pt>
                <c:pt idx="271">
                  <c:v>-3.6315</c:v>
                </c:pt>
                <c:pt idx="272">
                  <c:v>-3.6128999999999998</c:v>
                </c:pt>
                <c:pt idx="273">
                  <c:v>-3.5945999999999998</c:v>
                </c:pt>
                <c:pt idx="274">
                  <c:v>-3.5781999999999998</c:v>
                </c:pt>
                <c:pt idx="275">
                  <c:v>-3.5634999999999999</c:v>
                </c:pt>
                <c:pt idx="276">
                  <c:v>-3.5438000000000001</c:v>
                </c:pt>
                <c:pt idx="277">
                  <c:v>-3.5255999999999998</c:v>
                </c:pt>
                <c:pt idx="278">
                  <c:v>-3.5102000000000002</c:v>
                </c:pt>
                <c:pt idx="279">
                  <c:v>-3.4940000000000002</c:v>
                </c:pt>
                <c:pt idx="280">
                  <c:v>-3.4754999999999998</c:v>
                </c:pt>
                <c:pt idx="281">
                  <c:v>-3.4559000000000002</c:v>
                </c:pt>
                <c:pt idx="282">
                  <c:v>-3.4333</c:v>
                </c:pt>
                <c:pt idx="283">
                  <c:v>-3.4102000000000001</c:v>
                </c:pt>
                <c:pt idx="284">
                  <c:v>-3.3877999999999999</c:v>
                </c:pt>
                <c:pt idx="285">
                  <c:v>-3.3643999999999998</c:v>
                </c:pt>
                <c:pt idx="286">
                  <c:v>-3.3391999999999999</c:v>
                </c:pt>
                <c:pt idx="287">
                  <c:v>-3.3127</c:v>
                </c:pt>
                <c:pt idx="288">
                  <c:v>-3.2850000000000001</c:v>
                </c:pt>
                <c:pt idx="289">
                  <c:v>-3.2578999999999998</c:v>
                </c:pt>
                <c:pt idx="290">
                  <c:v>-3.2296999999999998</c:v>
                </c:pt>
                <c:pt idx="291">
                  <c:v>-3.2</c:v>
                </c:pt>
                <c:pt idx="292">
                  <c:v>-3.1690999999999998</c:v>
                </c:pt>
                <c:pt idx="293">
                  <c:v>-3.1404999999999998</c:v>
                </c:pt>
                <c:pt idx="294">
                  <c:v>-3.1124000000000001</c:v>
                </c:pt>
                <c:pt idx="295">
                  <c:v>-3.0849000000000002</c:v>
                </c:pt>
                <c:pt idx="296">
                  <c:v>-3.0583999999999998</c:v>
                </c:pt>
                <c:pt idx="297">
                  <c:v>-3.0335000000000001</c:v>
                </c:pt>
                <c:pt idx="298">
                  <c:v>-3.0082</c:v>
                </c:pt>
                <c:pt idx="299">
                  <c:v>-2.9836</c:v>
                </c:pt>
                <c:pt idx="300">
                  <c:v>-2.9594999999999998</c:v>
                </c:pt>
              </c:numCache>
            </c:numRef>
          </c:val>
          <c:smooth val="0"/>
          <c:extLst>
            <c:ext xmlns:c16="http://schemas.microsoft.com/office/drawing/2014/chart" uri="{C3380CC4-5D6E-409C-BE32-E72D297353CC}">
              <c16:uniqueId val="{00000000-0022-4F16-BC0D-B86E4424D3F6}"/>
            </c:ext>
          </c:extLst>
        </c:ser>
        <c:dLbls>
          <c:showLegendKey val="0"/>
          <c:showVal val="0"/>
          <c:showCatName val="0"/>
          <c:showSerName val="0"/>
          <c:showPercent val="0"/>
          <c:showBubbleSize val="0"/>
        </c:dLbls>
        <c:smooth val="0"/>
        <c:axId val="599210568"/>
        <c:axId val="599212208"/>
        <c:extLst>
          <c:ext xmlns:c15="http://schemas.microsoft.com/office/drawing/2012/chart" uri="{02D57815-91ED-43cb-92C2-25804820EDAC}">
            <c15:filteredLineSeries>
              <c15:ser>
                <c:idx val="0"/>
                <c:order val="0"/>
                <c:tx>
                  <c:strRef>
                    <c:extLst>
                      <c:ext uri="{02D57815-91ED-43cb-92C2-25804820EDAC}">
                        <c15:formulaRef>
                          <c15:sqref>Sheet1!$A$1</c15:sqref>
                        </c15:formulaRef>
                      </c:ext>
                    </c:extLst>
                    <c:strCache>
                      <c:ptCount val="1"/>
                      <c:pt idx="0">
                        <c:v> </c:v>
                      </c:pt>
                    </c:strCache>
                  </c:strRef>
                </c:tx>
                <c:spPr>
                  <a:ln w="28575" cap="rnd">
                    <a:solidFill>
                      <a:schemeClr val="accent1"/>
                    </a:solidFill>
                    <a:round/>
                  </a:ln>
                  <a:effectLst/>
                </c:spPr>
                <c:marker>
                  <c:symbol val="none"/>
                </c:marker>
                <c:val>
                  <c:numRef>
                    <c:extLst>
                      <c:ext uri="{02D57815-91ED-43cb-92C2-25804820EDAC}">
                        <c15:formulaRef>
                          <c15:sqref>Sheet1!$A$2:$A$302</c15:sqref>
                        </c15:formulaRef>
                      </c:ext>
                    </c:extLst>
                    <c:numCache>
                      <c:formatCode>General</c:formatCode>
                      <c:ptCount val="301"/>
                      <c:pt idx="0">
                        <c:v>-1500</c:v>
                      </c:pt>
                      <c:pt idx="1">
                        <c:v>-1490</c:v>
                      </c:pt>
                      <c:pt idx="2">
                        <c:v>-1480</c:v>
                      </c:pt>
                      <c:pt idx="3">
                        <c:v>-1470</c:v>
                      </c:pt>
                      <c:pt idx="4">
                        <c:v>-1460</c:v>
                      </c:pt>
                      <c:pt idx="5">
                        <c:v>-1450</c:v>
                      </c:pt>
                      <c:pt idx="6">
                        <c:v>-1440</c:v>
                      </c:pt>
                      <c:pt idx="7">
                        <c:v>-1430</c:v>
                      </c:pt>
                      <c:pt idx="8">
                        <c:v>-1420</c:v>
                      </c:pt>
                      <c:pt idx="9">
                        <c:v>-1410</c:v>
                      </c:pt>
                      <c:pt idx="10">
                        <c:v>-1400</c:v>
                      </c:pt>
                      <c:pt idx="11">
                        <c:v>-1390</c:v>
                      </c:pt>
                      <c:pt idx="12">
                        <c:v>-1380</c:v>
                      </c:pt>
                      <c:pt idx="13">
                        <c:v>-1370</c:v>
                      </c:pt>
                      <c:pt idx="14">
                        <c:v>-1360</c:v>
                      </c:pt>
                      <c:pt idx="15">
                        <c:v>-1350</c:v>
                      </c:pt>
                      <c:pt idx="16">
                        <c:v>-1340</c:v>
                      </c:pt>
                      <c:pt idx="17">
                        <c:v>-1330</c:v>
                      </c:pt>
                      <c:pt idx="18">
                        <c:v>-1320</c:v>
                      </c:pt>
                      <c:pt idx="19">
                        <c:v>-1310</c:v>
                      </c:pt>
                      <c:pt idx="20">
                        <c:v>-1300</c:v>
                      </c:pt>
                      <c:pt idx="21">
                        <c:v>-1290</c:v>
                      </c:pt>
                      <c:pt idx="22">
                        <c:v>-1280</c:v>
                      </c:pt>
                      <c:pt idx="23">
                        <c:v>-1270</c:v>
                      </c:pt>
                      <c:pt idx="24">
                        <c:v>-1260</c:v>
                      </c:pt>
                      <c:pt idx="25">
                        <c:v>-1250</c:v>
                      </c:pt>
                      <c:pt idx="26">
                        <c:v>-1240</c:v>
                      </c:pt>
                      <c:pt idx="27">
                        <c:v>-1230</c:v>
                      </c:pt>
                      <c:pt idx="28">
                        <c:v>-1220</c:v>
                      </c:pt>
                      <c:pt idx="29">
                        <c:v>-1210</c:v>
                      </c:pt>
                      <c:pt idx="30">
                        <c:v>-1200</c:v>
                      </c:pt>
                      <c:pt idx="31">
                        <c:v>-1190</c:v>
                      </c:pt>
                      <c:pt idx="32">
                        <c:v>-1180</c:v>
                      </c:pt>
                      <c:pt idx="33">
                        <c:v>-1170</c:v>
                      </c:pt>
                      <c:pt idx="34">
                        <c:v>-1160</c:v>
                      </c:pt>
                      <c:pt idx="35">
                        <c:v>-1150</c:v>
                      </c:pt>
                      <c:pt idx="36">
                        <c:v>-1140</c:v>
                      </c:pt>
                      <c:pt idx="37">
                        <c:v>-1130</c:v>
                      </c:pt>
                      <c:pt idx="38">
                        <c:v>-1120</c:v>
                      </c:pt>
                      <c:pt idx="39">
                        <c:v>-1110</c:v>
                      </c:pt>
                      <c:pt idx="40">
                        <c:v>-1100</c:v>
                      </c:pt>
                      <c:pt idx="41">
                        <c:v>-1090</c:v>
                      </c:pt>
                      <c:pt idx="42">
                        <c:v>-1080</c:v>
                      </c:pt>
                      <c:pt idx="43">
                        <c:v>-1070</c:v>
                      </c:pt>
                      <c:pt idx="44">
                        <c:v>-1060</c:v>
                      </c:pt>
                      <c:pt idx="45">
                        <c:v>-1050</c:v>
                      </c:pt>
                      <c:pt idx="46">
                        <c:v>-1040</c:v>
                      </c:pt>
                      <c:pt idx="47">
                        <c:v>-1030</c:v>
                      </c:pt>
                      <c:pt idx="48">
                        <c:v>-1020</c:v>
                      </c:pt>
                      <c:pt idx="49">
                        <c:v>-1010</c:v>
                      </c:pt>
                      <c:pt idx="50">
                        <c:v>-1000</c:v>
                      </c:pt>
                      <c:pt idx="51">
                        <c:v>-990</c:v>
                      </c:pt>
                      <c:pt idx="52">
                        <c:v>-980</c:v>
                      </c:pt>
                      <c:pt idx="53">
                        <c:v>-970</c:v>
                      </c:pt>
                      <c:pt idx="54">
                        <c:v>-960</c:v>
                      </c:pt>
                      <c:pt idx="55">
                        <c:v>-950</c:v>
                      </c:pt>
                      <c:pt idx="56">
                        <c:v>-940</c:v>
                      </c:pt>
                      <c:pt idx="57">
                        <c:v>-930</c:v>
                      </c:pt>
                      <c:pt idx="58">
                        <c:v>-920</c:v>
                      </c:pt>
                      <c:pt idx="59">
                        <c:v>-910</c:v>
                      </c:pt>
                      <c:pt idx="60">
                        <c:v>-900</c:v>
                      </c:pt>
                      <c:pt idx="61">
                        <c:v>-890</c:v>
                      </c:pt>
                      <c:pt idx="62">
                        <c:v>-880</c:v>
                      </c:pt>
                      <c:pt idx="63">
                        <c:v>-870</c:v>
                      </c:pt>
                      <c:pt idx="64">
                        <c:v>-860</c:v>
                      </c:pt>
                      <c:pt idx="65">
                        <c:v>-850</c:v>
                      </c:pt>
                      <c:pt idx="66">
                        <c:v>-840</c:v>
                      </c:pt>
                      <c:pt idx="67">
                        <c:v>-830</c:v>
                      </c:pt>
                      <c:pt idx="68">
                        <c:v>-820</c:v>
                      </c:pt>
                      <c:pt idx="69">
                        <c:v>-810</c:v>
                      </c:pt>
                      <c:pt idx="70">
                        <c:v>-800</c:v>
                      </c:pt>
                      <c:pt idx="71">
                        <c:v>-790</c:v>
                      </c:pt>
                      <c:pt idx="72">
                        <c:v>-780</c:v>
                      </c:pt>
                      <c:pt idx="73">
                        <c:v>-770</c:v>
                      </c:pt>
                      <c:pt idx="74">
                        <c:v>-760</c:v>
                      </c:pt>
                      <c:pt idx="75">
                        <c:v>-750</c:v>
                      </c:pt>
                      <c:pt idx="76">
                        <c:v>-740</c:v>
                      </c:pt>
                      <c:pt idx="77">
                        <c:v>-730</c:v>
                      </c:pt>
                      <c:pt idx="78">
                        <c:v>-720</c:v>
                      </c:pt>
                      <c:pt idx="79">
                        <c:v>-710</c:v>
                      </c:pt>
                      <c:pt idx="80">
                        <c:v>-700</c:v>
                      </c:pt>
                      <c:pt idx="81">
                        <c:v>-690</c:v>
                      </c:pt>
                      <c:pt idx="82">
                        <c:v>-680</c:v>
                      </c:pt>
                      <c:pt idx="83">
                        <c:v>-670</c:v>
                      </c:pt>
                      <c:pt idx="84">
                        <c:v>-660</c:v>
                      </c:pt>
                      <c:pt idx="85">
                        <c:v>-650</c:v>
                      </c:pt>
                      <c:pt idx="86">
                        <c:v>-640</c:v>
                      </c:pt>
                      <c:pt idx="87">
                        <c:v>-630</c:v>
                      </c:pt>
                      <c:pt idx="88">
                        <c:v>-620</c:v>
                      </c:pt>
                      <c:pt idx="89">
                        <c:v>-610</c:v>
                      </c:pt>
                      <c:pt idx="90">
                        <c:v>-600</c:v>
                      </c:pt>
                      <c:pt idx="91">
                        <c:v>-590</c:v>
                      </c:pt>
                      <c:pt idx="92">
                        <c:v>-580</c:v>
                      </c:pt>
                      <c:pt idx="93">
                        <c:v>-570</c:v>
                      </c:pt>
                      <c:pt idx="94">
                        <c:v>-560</c:v>
                      </c:pt>
                      <c:pt idx="95">
                        <c:v>-550</c:v>
                      </c:pt>
                      <c:pt idx="96">
                        <c:v>-540</c:v>
                      </c:pt>
                      <c:pt idx="97">
                        <c:v>-530</c:v>
                      </c:pt>
                      <c:pt idx="98">
                        <c:v>-520</c:v>
                      </c:pt>
                      <c:pt idx="99">
                        <c:v>-510</c:v>
                      </c:pt>
                      <c:pt idx="100">
                        <c:v>-500</c:v>
                      </c:pt>
                      <c:pt idx="101">
                        <c:v>-490</c:v>
                      </c:pt>
                      <c:pt idx="102">
                        <c:v>-480</c:v>
                      </c:pt>
                      <c:pt idx="103">
                        <c:v>-470</c:v>
                      </c:pt>
                      <c:pt idx="104">
                        <c:v>-460</c:v>
                      </c:pt>
                      <c:pt idx="105">
                        <c:v>-450</c:v>
                      </c:pt>
                      <c:pt idx="106">
                        <c:v>-440</c:v>
                      </c:pt>
                      <c:pt idx="107">
                        <c:v>-430</c:v>
                      </c:pt>
                      <c:pt idx="108">
                        <c:v>-420</c:v>
                      </c:pt>
                      <c:pt idx="109">
                        <c:v>-410</c:v>
                      </c:pt>
                      <c:pt idx="110">
                        <c:v>-400</c:v>
                      </c:pt>
                      <c:pt idx="111">
                        <c:v>-390</c:v>
                      </c:pt>
                      <c:pt idx="112">
                        <c:v>-380</c:v>
                      </c:pt>
                      <c:pt idx="113">
                        <c:v>-370</c:v>
                      </c:pt>
                      <c:pt idx="114">
                        <c:v>-360</c:v>
                      </c:pt>
                      <c:pt idx="115">
                        <c:v>-350</c:v>
                      </c:pt>
                      <c:pt idx="116">
                        <c:v>-340</c:v>
                      </c:pt>
                      <c:pt idx="117">
                        <c:v>-330</c:v>
                      </c:pt>
                      <c:pt idx="118">
                        <c:v>-320</c:v>
                      </c:pt>
                      <c:pt idx="119">
                        <c:v>-310</c:v>
                      </c:pt>
                      <c:pt idx="120">
                        <c:v>-300</c:v>
                      </c:pt>
                      <c:pt idx="121">
                        <c:v>-290</c:v>
                      </c:pt>
                      <c:pt idx="122">
                        <c:v>-280</c:v>
                      </c:pt>
                      <c:pt idx="123">
                        <c:v>-270</c:v>
                      </c:pt>
                      <c:pt idx="124">
                        <c:v>-260</c:v>
                      </c:pt>
                      <c:pt idx="125">
                        <c:v>-250</c:v>
                      </c:pt>
                      <c:pt idx="126">
                        <c:v>-240</c:v>
                      </c:pt>
                      <c:pt idx="127">
                        <c:v>-230</c:v>
                      </c:pt>
                      <c:pt idx="128">
                        <c:v>-220</c:v>
                      </c:pt>
                      <c:pt idx="129">
                        <c:v>-210</c:v>
                      </c:pt>
                      <c:pt idx="130">
                        <c:v>-200</c:v>
                      </c:pt>
                      <c:pt idx="131">
                        <c:v>-190</c:v>
                      </c:pt>
                      <c:pt idx="132">
                        <c:v>-180</c:v>
                      </c:pt>
                      <c:pt idx="133">
                        <c:v>-170</c:v>
                      </c:pt>
                      <c:pt idx="134">
                        <c:v>-160</c:v>
                      </c:pt>
                      <c:pt idx="135">
                        <c:v>-150</c:v>
                      </c:pt>
                      <c:pt idx="136">
                        <c:v>-140</c:v>
                      </c:pt>
                      <c:pt idx="137">
                        <c:v>-130</c:v>
                      </c:pt>
                      <c:pt idx="138">
                        <c:v>-120</c:v>
                      </c:pt>
                      <c:pt idx="139">
                        <c:v>-110</c:v>
                      </c:pt>
                      <c:pt idx="140">
                        <c:v>-100</c:v>
                      </c:pt>
                      <c:pt idx="141">
                        <c:v>-90</c:v>
                      </c:pt>
                      <c:pt idx="142">
                        <c:v>-80</c:v>
                      </c:pt>
                      <c:pt idx="143">
                        <c:v>-70</c:v>
                      </c:pt>
                      <c:pt idx="144">
                        <c:v>-60</c:v>
                      </c:pt>
                      <c:pt idx="145">
                        <c:v>-50</c:v>
                      </c:pt>
                      <c:pt idx="146">
                        <c:v>-40</c:v>
                      </c:pt>
                      <c:pt idx="147">
                        <c:v>-30</c:v>
                      </c:pt>
                      <c:pt idx="148">
                        <c:v>-20</c:v>
                      </c:pt>
                      <c:pt idx="149">
                        <c:v>-10</c:v>
                      </c:pt>
                      <c:pt idx="150">
                        <c:v>0</c:v>
                      </c:pt>
                      <c:pt idx="151">
                        <c:v>10</c:v>
                      </c:pt>
                      <c:pt idx="152">
                        <c:v>20</c:v>
                      </c:pt>
                      <c:pt idx="153">
                        <c:v>30</c:v>
                      </c:pt>
                      <c:pt idx="154">
                        <c:v>40</c:v>
                      </c:pt>
                      <c:pt idx="155">
                        <c:v>50</c:v>
                      </c:pt>
                      <c:pt idx="156">
                        <c:v>60</c:v>
                      </c:pt>
                      <c:pt idx="157">
                        <c:v>70</c:v>
                      </c:pt>
                      <c:pt idx="158">
                        <c:v>80</c:v>
                      </c:pt>
                      <c:pt idx="159">
                        <c:v>90</c:v>
                      </c:pt>
                      <c:pt idx="160">
                        <c:v>100</c:v>
                      </c:pt>
                      <c:pt idx="161">
                        <c:v>110</c:v>
                      </c:pt>
                      <c:pt idx="162">
                        <c:v>120</c:v>
                      </c:pt>
                      <c:pt idx="163">
                        <c:v>130</c:v>
                      </c:pt>
                      <c:pt idx="164">
                        <c:v>140</c:v>
                      </c:pt>
                      <c:pt idx="165">
                        <c:v>150</c:v>
                      </c:pt>
                      <c:pt idx="166">
                        <c:v>160</c:v>
                      </c:pt>
                      <c:pt idx="167">
                        <c:v>170</c:v>
                      </c:pt>
                      <c:pt idx="168">
                        <c:v>180</c:v>
                      </c:pt>
                      <c:pt idx="169">
                        <c:v>190</c:v>
                      </c:pt>
                      <c:pt idx="170">
                        <c:v>200</c:v>
                      </c:pt>
                      <c:pt idx="171">
                        <c:v>210</c:v>
                      </c:pt>
                      <c:pt idx="172">
                        <c:v>220</c:v>
                      </c:pt>
                      <c:pt idx="173">
                        <c:v>230</c:v>
                      </c:pt>
                      <c:pt idx="174">
                        <c:v>240</c:v>
                      </c:pt>
                      <c:pt idx="175">
                        <c:v>250</c:v>
                      </c:pt>
                      <c:pt idx="176">
                        <c:v>260</c:v>
                      </c:pt>
                      <c:pt idx="177">
                        <c:v>270</c:v>
                      </c:pt>
                      <c:pt idx="178">
                        <c:v>280</c:v>
                      </c:pt>
                      <c:pt idx="179">
                        <c:v>290</c:v>
                      </c:pt>
                      <c:pt idx="180">
                        <c:v>300</c:v>
                      </c:pt>
                      <c:pt idx="181">
                        <c:v>310</c:v>
                      </c:pt>
                      <c:pt idx="182">
                        <c:v>320</c:v>
                      </c:pt>
                      <c:pt idx="183">
                        <c:v>330</c:v>
                      </c:pt>
                      <c:pt idx="184">
                        <c:v>340</c:v>
                      </c:pt>
                      <c:pt idx="185">
                        <c:v>350</c:v>
                      </c:pt>
                      <c:pt idx="186">
                        <c:v>360</c:v>
                      </c:pt>
                      <c:pt idx="187">
                        <c:v>370</c:v>
                      </c:pt>
                      <c:pt idx="188">
                        <c:v>380</c:v>
                      </c:pt>
                      <c:pt idx="189">
                        <c:v>390</c:v>
                      </c:pt>
                      <c:pt idx="190">
                        <c:v>400</c:v>
                      </c:pt>
                      <c:pt idx="191">
                        <c:v>410</c:v>
                      </c:pt>
                      <c:pt idx="192">
                        <c:v>420</c:v>
                      </c:pt>
                      <c:pt idx="193">
                        <c:v>430</c:v>
                      </c:pt>
                      <c:pt idx="194">
                        <c:v>440</c:v>
                      </c:pt>
                      <c:pt idx="195">
                        <c:v>450</c:v>
                      </c:pt>
                      <c:pt idx="196">
                        <c:v>460</c:v>
                      </c:pt>
                      <c:pt idx="197">
                        <c:v>470</c:v>
                      </c:pt>
                      <c:pt idx="198">
                        <c:v>480</c:v>
                      </c:pt>
                      <c:pt idx="199">
                        <c:v>490</c:v>
                      </c:pt>
                      <c:pt idx="200">
                        <c:v>500</c:v>
                      </c:pt>
                      <c:pt idx="201">
                        <c:v>510</c:v>
                      </c:pt>
                      <c:pt idx="202">
                        <c:v>520</c:v>
                      </c:pt>
                      <c:pt idx="203">
                        <c:v>530</c:v>
                      </c:pt>
                      <c:pt idx="204">
                        <c:v>540</c:v>
                      </c:pt>
                      <c:pt idx="205">
                        <c:v>550</c:v>
                      </c:pt>
                      <c:pt idx="206">
                        <c:v>560</c:v>
                      </c:pt>
                      <c:pt idx="207">
                        <c:v>570</c:v>
                      </c:pt>
                      <c:pt idx="208">
                        <c:v>580</c:v>
                      </c:pt>
                      <c:pt idx="209">
                        <c:v>590</c:v>
                      </c:pt>
                      <c:pt idx="210">
                        <c:v>600</c:v>
                      </c:pt>
                      <c:pt idx="211">
                        <c:v>610</c:v>
                      </c:pt>
                      <c:pt idx="212">
                        <c:v>620</c:v>
                      </c:pt>
                      <c:pt idx="213">
                        <c:v>630</c:v>
                      </c:pt>
                      <c:pt idx="214">
                        <c:v>640</c:v>
                      </c:pt>
                      <c:pt idx="215">
                        <c:v>650</c:v>
                      </c:pt>
                      <c:pt idx="216">
                        <c:v>660</c:v>
                      </c:pt>
                      <c:pt idx="217">
                        <c:v>670</c:v>
                      </c:pt>
                      <c:pt idx="218">
                        <c:v>680</c:v>
                      </c:pt>
                      <c:pt idx="219">
                        <c:v>690</c:v>
                      </c:pt>
                      <c:pt idx="220">
                        <c:v>700</c:v>
                      </c:pt>
                      <c:pt idx="221">
                        <c:v>710</c:v>
                      </c:pt>
                      <c:pt idx="222">
                        <c:v>720</c:v>
                      </c:pt>
                      <c:pt idx="223">
                        <c:v>730</c:v>
                      </c:pt>
                      <c:pt idx="224">
                        <c:v>740</c:v>
                      </c:pt>
                      <c:pt idx="225">
                        <c:v>750</c:v>
                      </c:pt>
                      <c:pt idx="226">
                        <c:v>760</c:v>
                      </c:pt>
                      <c:pt idx="227">
                        <c:v>770</c:v>
                      </c:pt>
                      <c:pt idx="228">
                        <c:v>780</c:v>
                      </c:pt>
                      <c:pt idx="229">
                        <c:v>790</c:v>
                      </c:pt>
                      <c:pt idx="230">
                        <c:v>800</c:v>
                      </c:pt>
                      <c:pt idx="231">
                        <c:v>810</c:v>
                      </c:pt>
                      <c:pt idx="232">
                        <c:v>820</c:v>
                      </c:pt>
                      <c:pt idx="233">
                        <c:v>830</c:v>
                      </c:pt>
                      <c:pt idx="234">
                        <c:v>840</c:v>
                      </c:pt>
                      <c:pt idx="235">
                        <c:v>850</c:v>
                      </c:pt>
                      <c:pt idx="236">
                        <c:v>860</c:v>
                      </c:pt>
                      <c:pt idx="237">
                        <c:v>870</c:v>
                      </c:pt>
                      <c:pt idx="238">
                        <c:v>880</c:v>
                      </c:pt>
                      <c:pt idx="239">
                        <c:v>890</c:v>
                      </c:pt>
                      <c:pt idx="240">
                        <c:v>900</c:v>
                      </c:pt>
                      <c:pt idx="241">
                        <c:v>910</c:v>
                      </c:pt>
                      <c:pt idx="242">
                        <c:v>920</c:v>
                      </c:pt>
                      <c:pt idx="243">
                        <c:v>930</c:v>
                      </c:pt>
                      <c:pt idx="244">
                        <c:v>940</c:v>
                      </c:pt>
                      <c:pt idx="245">
                        <c:v>950</c:v>
                      </c:pt>
                      <c:pt idx="246">
                        <c:v>960</c:v>
                      </c:pt>
                      <c:pt idx="247">
                        <c:v>970</c:v>
                      </c:pt>
                      <c:pt idx="248">
                        <c:v>980</c:v>
                      </c:pt>
                      <c:pt idx="249">
                        <c:v>990</c:v>
                      </c:pt>
                      <c:pt idx="250">
                        <c:v>1000</c:v>
                      </c:pt>
                      <c:pt idx="251">
                        <c:v>1010</c:v>
                      </c:pt>
                      <c:pt idx="252">
                        <c:v>1020</c:v>
                      </c:pt>
                      <c:pt idx="253">
                        <c:v>1030</c:v>
                      </c:pt>
                      <c:pt idx="254">
                        <c:v>1040</c:v>
                      </c:pt>
                      <c:pt idx="255">
                        <c:v>1050</c:v>
                      </c:pt>
                      <c:pt idx="256">
                        <c:v>1060</c:v>
                      </c:pt>
                      <c:pt idx="257">
                        <c:v>1070</c:v>
                      </c:pt>
                      <c:pt idx="258">
                        <c:v>1080</c:v>
                      </c:pt>
                      <c:pt idx="259">
                        <c:v>1090</c:v>
                      </c:pt>
                      <c:pt idx="260">
                        <c:v>1100</c:v>
                      </c:pt>
                      <c:pt idx="261">
                        <c:v>1110</c:v>
                      </c:pt>
                      <c:pt idx="262">
                        <c:v>1120</c:v>
                      </c:pt>
                      <c:pt idx="263">
                        <c:v>1130</c:v>
                      </c:pt>
                      <c:pt idx="264">
                        <c:v>1140</c:v>
                      </c:pt>
                      <c:pt idx="265">
                        <c:v>1150</c:v>
                      </c:pt>
                      <c:pt idx="266">
                        <c:v>1160</c:v>
                      </c:pt>
                      <c:pt idx="267">
                        <c:v>1170</c:v>
                      </c:pt>
                      <c:pt idx="268">
                        <c:v>1180</c:v>
                      </c:pt>
                      <c:pt idx="269">
                        <c:v>1190</c:v>
                      </c:pt>
                      <c:pt idx="270">
                        <c:v>1200</c:v>
                      </c:pt>
                      <c:pt idx="271">
                        <c:v>1210</c:v>
                      </c:pt>
                      <c:pt idx="272">
                        <c:v>1220</c:v>
                      </c:pt>
                      <c:pt idx="273">
                        <c:v>1230</c:v>
                      </c:pt>
                      <c:pt idx="274">
                        <c:v>1240</c:v>
                      </c:pt>
                      <c:pt idx="275">
                        <c:v>1250</c:v>
                      </c:pt>
                      <c:pt idx="276">
                        <c:v>1260</c:v>
                      </c:pt>
                      <c:pt idx="277">
                        <c:v>1270</c:v>
                      </c:pt>
                      <c:pt idx="278">
                        <c:v>1280</c:v>
                      </c:pt>
                      <c:pt idx="279">
                        <c:v>1290</c:v>
                      </c:pt>
                      <c:pt idx="280">
                        <c:v>1300</c:v>
                      </c:pt>
                      <c:pt idx="281">
                        <c:v>1310</c:v>
                      </c:pt>
                      <c:pt idx="282">
                        <c:v>1320</c:v>
                      </c:pt>
                      <c:pt idx="283">
                        <c:v>1330</c:v>
                      </c:pt>
                      <c:pt idx="284">
                        <c:v>1340</c:v>
                      </c:pt>
                      <c:pt idx="285">
                        <c:v>1350</c:v>
                      </c:pt>
                      <c:pt idx="286">
                        <c:v>1360</c:v>
                      </c:pt>
                      <c:pt idx="287">
                        <c:v>1370</c:v>
                      </c:pt>
                      <c:pt idx="288">
                        <c:v>1380</c:v>
                      </c:pt>
                      <c:pt idx="289">
                        <c:v>1390</c:v>
                      </c:pt>
                      <c:pt idx="290">
                        <c:v>1400</c:v>
                      </c:pt>
                      <c:pt idx="291">
                        <c:v>1410</c:v>
                      </c:pt>
                      <c:pt idx="292">
                        <c:v>1420</c:v>
                      </c:pt>
                      <c:pt idx="293">
                        <c:v>1430</c:v>
                      </c:pt>
                      <c:pt idx="294">
                        <c:v>1440</c:v>
                      </c:pt>
                      <c:pt idx="295">
                        <c:v>1450</c:v>
                      </c:pt>
                      <c:pt idx="296">
                        <c:v>1460</c:v>
                      </c:pt>
                      <c:pt idx="297">
                        <c:v>1470</c:v>
                      </c:pt>
                      <c:pt idx="298">
                        <c:v>1480</c:v>
                      </c:pt>
                      <c:pt idx="299">
                        <c:v>1490</c:v>
                      </c:pt>
                      <c:pt idx="300">
                        <c:v>1500</c:v>
                      </c:pt>
                    </c:numCache>
                  </c:numRef>
                </c:val>
                <c:smooth val="0"/>
                <c:extLst>
                  <c:ext xmlns:c16="http://schemas.microsoft.com/office/drawing/2014/chart" uri="{C3380CC4-5D6E-409C-BE32-E72D297353CC}">
                    <c16:uniqueId val="{00000000-2C89-4BDD-B7BA-6C68CD391F77}"/>
                  </c:ext>
                </c:extLst>
              </c15:ser>
            </c15:filteredLineSeries>
          </c:ext>
        </c:extLst>
      </c:lineChart>
      <c:catAx>
        <c:axId val="599210568"/>
        <c:scaling>
          <c:orientation val="minMax"/>
        </c:scaling>
        <c:delete val="1"/>
        <c:axPos val="b"/>
        <c:numFmt formatCode="General" sourceLinked="1"/>
        <c:majorTickMark val="out"/>
        <c:minorTickMark val="none"/>
        <c:tickLblPos val="nextTo"/>
        <c:crossAx val="599212208"/>
        <c:crosses val="autoZero"/>
        <c:auto val="1"/>
        <c:lblAlgn val="ctr"/>
        <c:lblOffset val="100"/>
        <c:noMultiLvlLbl val="0"/>
      </c:catAx>
      <c:valAx>
        <c:axId val="599212208"/>
        <c:scaling>
          <c:orientation val="minMax"/>
          <c:max val="40"/>
          <c:min val="-15"/>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alpha val="0"/>
                  </a:schemeClr>
                </a:solidFill>
                <a:latin typeface="+mn-lt"/>
                <a:ea typeface="+mn-ea"/>
                <a:cs typeface="+mn-cs"/>
              </a:defRPr>
            </a:pPr>
            <a:endParaRPr lang="en-US"/>
          </a:p>
        </c:txPr>
        <c:crossAx val="5992105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1"/>
          <c:tx>
            <c:strRef>
              <c:f>Sheet1!$B$1</c:f>
              <c:strCache>
                <c:ptCount val="1"/>
                <c:pt idx="0">
                  <c:v>Series 1</c:v>
                </c:pt>
              </c:strCache>
            </c:strRef>
          </c:tx>
          <c:spPr>
            <a:ln w="28575" cap="rnd">
              <a:solidFill>
                <a:srgbClr val="C00000"/>
              </a:solidFill>
              <a:round/>
            </a:ln>
            <a:effectLst/>
          </c:spPr>
          <c:marker>
            <c:symbol val="none"/>
          </c:marker>
          <c:val>
            <c:numRef>
              <c:f>Sheet1!$B$2:$B$302</c:f>
              <c:numCache>
                <c:formatCode>General</c:formatCode>
                <c:ptCount val="301"/>
                <c:pt idx="0">
                  <c:v>-5.9524999999999997</c:v>
                </c:pt>
                <c:pt idx="1">
                  <c:v>-5.9595000000000002</c:v>
                </c:pt>
                <c:pt idx="2">
                  <c:v>-5.9683999999999999</c:v>
                </c:pt>
                <c:pt idx="3">
                  <c:v>-5.9794</c:v>
                </c:pt>
                <c:pt idx="4">
                  <c:v>-5.9915000000000003</c:v>
                </c:pt>
                <c:pt idx="5">
                  <c:v>-6.0031999999999996</c:v>
                </c:pt>
                <c:pt idx="6">
                  <c:v>-6.0124000000000004</c:v>
                </c:pt>
                <c:pt idx="7">
                  <c:v>-6.0232999999999999</c:v>
                </c:pt>
                <c:pt idx="8">
                  <c:v>-6.0385999999999997</c:v>
                </c:pt>
                <c:pt idx="9">
                  <c:v>-6.0566000000000004</c:v>
                </c:pt>
                <c:pt idx="10">
                  <c:v>-6.077</c:v>
                </c:pt>
                <c:pt idx="11">
                  <c:v>-6.0959000000000003</c:v>
                </c:pt>
                <c:pt idx="12">
                  <c:v>-6.1139999999999999</c:v>
                </c:pt>
                <c:pt idx="13">
                  <c:v>-6.1332000000000004</c:v>
                </c:pt>
                <c:pt idx="14">
                  <c:v>-6.1528</c:v>
                </c:pt>
                <c:pt idx="15">
                  <c:v>-6.1759000000000004</c:v>
                </c:pt>
                <c:pt idx="16">
                  <c:v>-6.1985999999999999</c:v>
                </c:pt>
                <c:pt idx="17">
                  <c:v>-6.2202999999999999</c:v>
                </c:pt>
                <c:pt idx="18">
                  <c:v>-6.2462999999999997</c:v>
                </c:pt>
                <c:pt idx="19">
                  <c:v>-6.2725999999999997</c:v>
                </c:pt>
                <c:pt idx="20">
                  <c:v>-6.3005000000000004</c:v>
                </c:pt>
                <c:pt idx="21">
                  <c:v>-6.3282999999999996</c:v>
                </c:pt>
                <c:pt idx="22">
                  <c:v>-6.3570000000000002</c:v>
                </c:pt>
                <c:pt idx="23">
                  <c:v>-6.3861999999999997</c:v>
                </c:pt>
                <c:pt idx="24">
                  <c:v>-6.4175000000000004</c:v>
                </c:pt>
                <c:pt idx="25">
                  <c:v>-6.4511000000000003</c:v>
                </c:pt>
                <c:pt idx="26">
                  <c:v>-6.4854000000000003</c:v>
                </c:pt>
                <c:pt idx="27">
                  <c:v>-6.5225999999999997</c:v>
                </c:pt>
                <c:pt idx="28">
                  <c:v>-6.5639000000000003</c:v>
                </c:pt>
                <c:pt idx="29">
                  <c:v>-6.6067</c:v>
                </c:pt>
                <c:pt idx="30">
                  <c:v>-6.6483999999999996</c:v>
                </c:pt>
                <c:pt idx="31">
                  <c:v>-6.6863999999999999</c:v>
                </c:pt>
                <c:pt idx="32">
                  <c:v>-6.7237999999999998</c:v>
                </c:pt>
                <c:pt idx="33">
                  <c:v>-6.7568999999999999</c:v>
                </c:pt>
                <c:pt idx="34">
                  <c:v>-6.7896999999999998</c:v>
                </c:pt>
                <c:pt idx="35">
                  <c:v>-6.8230000000000004</c:v>
                </c:pt>
                <c:pt idx="36">
                  <c:v>-6.8532999999999999</c:v>
                </c:pt>
                <c:pt idx="37">
                  <c:v>-6.8856999999999999</c:v>
                </c:pt>
                <c:pt idx="38">
                  <c:v>-6.9198000000000004</c:v>
                </c:pt>
                <c:pt idx="39">
                  <c:v>-6.9573</c:v>
                </c:pt>
                <c:pt idx="40">
                  <c:v>-6.9965000000000002</c:v>
                </c:pt>
                <c:pt idx="41">
                  <c:v>-7.0343</c:v>
                </c:pt>
                <c:pt idx="42">
                  <c:v>-7.0694999999999997</c:v>
                </c:pt>
                <c:pt idx="43">
                  <c:v>-7.1051000000000002</c:v>
                </c:pt>
                <c:pt idx="44">
                  <c:v>-7.1429999999999998</c:v>
                </c:pt>
                <c:pt idx="45">
                  <c:v>-7.1818999999999997</c:v>
                </c:pt>
                <c:pt idx="46">
                  <c:v>-7.2207999999999997</c:v>
                </c:pt>
                <c:pt idx="47">
                  <c:v>-7.2568000000000001</c:v>
                </c:pt>
                <c:pt idx="48">
                  <c:v>-7.2972000000000001</c:v>
                </c:pt>
                <c:pt idx="49">
                  <c:v>-7.3410000000000002</c:v>
                </c:pt>
                <c:pt idx="50">
                  <c:v>-7.3891</c:v>
                </c:pt>
                <c:pt idx="51">
                  <c:v>-7.4379</c:v>
                </c:pt>
                <c:pt idx="52">
                  <c:v>-7.4813000000000001</c:v>
                </c:pt>
                <c:pt idx="53">
                  <c:v>-7.5179</c:v>
                </c:pt>
                <c:pt idx="54">
                  <c:v>-7.5571000000000002</c:v>
                </c:pt>
                <c:pt idx="55">
                  <c:v>-7.5972</c:v>
                </c:pt>
                <c:pt idx="56">
                  <c:v>-7.6386000000000003</c:v>
                </c:pt>
                <c:pt idx="57">
                  <c:v>-7.6765999999999996</c:v>
                </c:pt>
                <c:pt idx="58">
                  <c:v>-7.7153999999999998</c:v>
                </c:pt>
                <c:pt idx="59">
                  <c:v>-7.7549000000000001</c:v>
                </c:pt>
                <c:pt idx="60">
                  <c:v>-7.7878999999999996</c:v>
                </c:pt>
                <c:pt idx="61">
                  <c:v>-7.8216999999999999</c:v>
                </c:pt>
                <c:pt idx="62">
                  <c:v>-7.8560999999999996</c:v>
                </c:pt>
                <c:pt idx="63">
                  <c:v>-7.8914</c:v>
                </c:pt>
                <c:pt idx="64">
                  <c:v>-7.9275000000000002</c:v>
                </c:pt>
                <c:pt idx="65">
                  <c:v>-7.9607000000000001</c:v>
                </c:pt>
                <c:pt idx="66">
                  <c:v>-7.9955999999999996</c:v>
                </c:pt>
                <c:pt idx="67">
                  <c:v>-8.0342000000000002</c:v>
                </c:pt>
                <c:pt idx="68">
                  <c:v>-8.08</c:v>
                </c:pt>
                <c:pt idx="69">
                  <c:v>-8.1288</c:v>
                </c:pt>
                <c:pt idx="70">
                  <c:v>-8.1746999999999996</c:v>
                </c:pt>
                <c:pt idx="71">
                  <c:v>-8.2202999999999999</c:v>
                </c:pt>
                <c:pt idx="72">
                  <c:v>-8.2665000000000006</c:v>
                </c:pt>
                <c:pt idx="73">
                  <c:v>-8.3088999999999995</c:v>
                </c:pt>
                <c:pt idx="74">
                  <c:v>-8.3476999999999997</c:v>
                </c:pt>
                <c:pt idx="75">
                  <c:v>-8.3849</c:v>
                </c:pt>
                <c:pt idx="76">
                  <c:v>-8.4178999999999995</c:v>
                </c:pt>
                <c:pt idx="77">
                  <c:v>-8.4506999999999994</c:v>
                </c:pt>
                <c:pt idx="78">
                  <c:v>-8.4849999999999994</c:v>
                </c:pt>
                <c:pt idx="79">
                  <c:v>-8.5170999999999992</c:v>
                </c:pt>
                <c:pt idx="80">
                  <c:v>-8.5437999999999992</c:v>
                </c:pt>
                <c:pt idx="81">
                  <c:v>-8.5668000000000006</c:v>
                </c:pt>
                <c:pt idx="82">
                  <c:v>-8.5830000000000002</c:v>
                </c:pt>
                <c:pt idx="83">
                  <c:v>-8.5996000000000006</c:v>
                </c:pt>
                <c:pt idx="84">
                  <c:v>-8.6184999999999992</c:v>
                </c:pt>
                <c:pt idx="85">
                  <c:v>-8.6320999999999994</c:v>
                </c:pt>
                <c:pt idx="86">
                  <c:v>-8.6462000000000003</c:v>
                </c:pt>
                <c:pt idx="87">
                  <c:v>-8.6598000000000006</c:v>
                </c:pt>
                <c:pt idx="88">
                  <c:v>-8.6682000000000006</c:v>
                </c:pt>
                <c:pt idx="89">
                  <c:v>-8.6791</c:v>
                </c:pt>
                <c:pt idx="90">
                  <c:v>-8.6893999999999991</c:v>
                </c:pt>
                <c:pt idx="91">
                  <c:v>-8.6974999999999998</c:v>
                </c:pt>
                <c:pt idx="92">
                  <c:v>-8.7055000000000007</c:v>
                </c:pt>
                <c:pt idx="93">
                  <c:v>-8.7066999999999997</c:v>
                </c:pt>
                <c:pt idx="94">
                  <c:v>-8.7071000000000005</c:v>
                </c:pt>
                <c:pt idx="95">
                  <c:v>-8.7098999999999993</c:v>
                </c:pt>
                <c:pt idx="96">
                  <c:v>-8.7196999999999996</c:v>
                </c:pt>
                <c:pt idx="97">
                  <c:v>-8.7316000000000003</c:v>
                </c:pt>
                <c:pt idx="98">
                  <c:v>-8.7489000000000008</c:v>
                </c:pt>
                <c:pt idx="99">
                  <c:v>-8.7680000000000007</c:v>
                </c:pt>
                <c:pt idx="100">
                  <c:v>-8.7805999999999997</c:v>
                </c:pt>
                <c:pt idx="101">
                  <c:v>-8.7956000000000003</c:v>
                </c:pt>
                <c:pt idx="102">
                  <c:v>-8.8160000000000007</c:v>
                </c:pt>
                <c:pt idx="103">
                  <c:v>-8.8301999999999996</c:v>
                </c:pt>
                <c:pt idx="104">
                  <c:v>-8.8412000000000006</c:v>
                </c:pt>
                <c:pt idx="105">
                  <c:v>-8.8521999999999998</c:v>
                </c:pt>
                <c:pt idx="106">
                  <c:v>-8.8501999999999992</c:v>
                </c:pt>
                <c:pt idx="107">
                  <c:v>-8.8544</c:v>
                </c:pt>
                <c:pt idx="108">
                  <c:v>-8.8628999999999998</c:v>
                </c:pt>
                <c:pt idx="109">
                  <c:v>-8.8651</c:v>
                </c:pt>
                <c:pt idx="110">
                  <c:v>-8.8575999999999997</c:v>
                </c:pt>
                <c:pt idx="111">
                  <c:v>-8.8394999999999992</c:v>
                </c:pt>
                <c:pt idx="112">
                  <c:v>-8.8155999999999999</c:v>
                </c:pt>
                <c:pt idx="113">
                  <c:v>-8.7859999999999996</c:v>
                </c:pt>
                <c:pt idx="114">
                  <c:v>-8.7432999999999996</c:v>
                </c:pt>
                <c:pt idx="115">
                  <c:v>-8.6997</c:v>
                </c:pt>
                <c:pt idx="116">
                  <c:v>-8.6628000000000007</c:v>
                </c:pt>
                <c:pt idx="117">
                  <c:v>-8.6096000000000004</c:v>
                </c:pt>
                <c:pt idx="118">
                  <c:v>-8.5411999999999999</c:v>
                </c:pt>
                <c:pt idx="119">
                  <c:v>-8.4669000000000008</c:v>
                </c:pt>
                <c:pt idx="120">
                  <c:v>-8.3842999999999996</c:v>
                </c:pt>
                <c:pt idx="121">
                  <c:v>-8.2836999999999996</c:v>
                </c:pt>
                <c:pt idx="122">
                  <c:v>-8.1647999999999996</c:v>
                </c:pt>
                <c:pt idx="123">
                  <c:v>-8.0449999999999999</c:v>
                </c:pt>
                <c:pt idx="124">
                  <c:v>-7.9269999999999996</c:v>
                </c:pt>
                <c:pt idx="125">
                  <c:v>-7.7984999999999998</c:v>
                </c:pt>
                <c:pt idx="126">
                  <c:v>-7.6536999999999997</c:v>
                </c:pt>
                <c:pt idx="127">
                  <c:v>-7.5198999999999998</c:v>
                </c:pt>
                <c:pt idx="128">
                  <c:v>-7.3962000000000003</c:v>
                </c:pt>
                <c:pt idx="129">
                  <c:v>-7.2645999999999997</c:v>
                </c:pt>
                <c:pt idx="130">
                  <c:v>-7.1233000000000004</c:v>
                </c:pt>
                <c:pt idx="131">
                  <c:v>-6.99</c:v>
                </c:pt>
                <c:pt idx="132">
                  <c:v>-6.8526999999999996</c:v>
                </c:pt>
                <c:pt idx="133">
                  <c:v>-6.6933999999999996</c:v>
                </c:pt>
                <c:pt idx="134">
                  <c:v>-6.5273000000000003</c:v>
                </c:pt>
                <c:pt idx="135">
                  <c:v>-6.3623000000000003</c:v>
                </c:pt>
                <c:pt idx="136">
                  <c:v>-6.1958000000000002</c:v>
                </c:pt>
                <c:pt idx="137">
                  <c:v>-6.0316999999999998</c:v>
                </c:pt>
                <c:pt idx="138">
                  <c:v>-5.8647999999999998</c:v>
                </c:pt>
                <c:pt idx="139">
                  <c:v>-5.6928000000000001</c:v>
                </c:pt>
                <c:pt idx="140">
                  <c:v>-5.5090000000000003</c:v>
                </c:pt>
                <c:pt idx="141">
                  <c:v>-5.3285999999999998</c:v>
                </c:pt>
                <c:pt idx="142">
                  <c:v>-5.1563999999999997</c:v>
                </c:pt>
                <c:pt idx="143">
                  <c:v>-4.9972000000000003</c:v>
                </c:pt>
                <c:pt idx="144">
                  <c:v>-4.8388</c:v>
                </c:pt>
                <c:pt idx="145">
                  <c:v>-4.702</c:v>
                </c:pt>
                <c:pt idx="146">
                  <c:v>-4.5998999999999999</c:v>
                </c:pt>
                <c:pt idx="147">
                  <c:v>-4.5286</c:v>
                </c:pt>
                <c:pt idx="148">
                  <c:v>-4.4833999999999996</c:v>
                </c:pt>
                <c:pt idx="149">
                  <c:v>-4.4615</c:v>
                </c:pt>
                <c:pt idx="150">
                  <c:v>-4.4711999999999996</c:v>
                </c:pt>
                <c:pt idx="151">
                  <c:v>-4.5118</c:v>
                </c:pt>
                <c:pt idx="152">
                  <c:v>-4.5934999999999997</c:v>
                </c:pt>
                <c:pt idx="153">
                  <c:v>-4.6985999999999999</c:v>
                </c:pt>
                <c:pt idx="154">
                  <c:v>-4.8236999999999997</c:v>
                </c:pt>
                <c:pt idx="155">
                  <c:v>-4.9619999999999997</c:v>
                </c:pt>
                <c:pt idx="156">
                  <c:v>-5.1428000000000003</c:v>
                </c:pt>
                <c:pt idx="157">
                  <c:v>-5.3484999999999996</c:v>
                </c:pt>
                <c:pt idx="158">
                  <c:v>-5.5773000000000001</c:v>
                </c:pt>
                <c:pt idx="159">
                  <c:v>-5.8201000000000001</c:v>
                </c:pt>
                <c:pt idx="160">
                  <c:v>-6.0804</c:v>
                </c:pt>
                <c:pt idx="161">
                  <c:v>-6.3380999999999998</c:v>
                </c:pt>
                <c:pt idx="162">
                  <c:v>-6.6060999999999996</c:v>
                </c:pt>
                <c:pt idx="163">
                  <c:v>-6.8631000000000002</c:v>
                </c:pt>
                <c:pt idx="164">
                  <c:v>-7.1111000000000004</c:v>
                </c:pt>
                <c:pt idx="165">
                  <c:v>-7.3372000000000002</c:v>
                </c:pt>
                <c:pt idx="166">
                  <c:v>-7.5454999999999997</c:v>
                </c:pt>
                <c:pt idx="167">
                  <c:v>-7.7512999999999996</c:v>
                </c:pt>
                <c:pt idx="168">
                  <c:v>-7.9542999999999999</c:v>
                </c:pt>
                <c:pt idx="169">
                  <c:v>-8.1458999999999993</c:v>
                </c:pt>
                <c:pt idx="170">
                  <c:v>-8.3193000000000001</c:v>
                </c:pt>
                <c:pt idx="171">
                  <c:v>-8.4794999999999998</c:v>
                </c:pt>
                <c:pt idx="172">
                  <c:v>-8.6237999999999992</c:v>
                </c:pt>
                <c:pt idx="173">
                  <c:v>-8.7548999999999992</c:v>
                </c:pt>
                <c:pt idx="174">
                  <c:v>-8.8734999999999999</c:v>
                </c:pt>
                <c:pt idx="175">
                  <c:v>-8.9809000000000001</c:v>
                </c:pt>
                <c:pt idx="176">
                  <c:v>-9.0803999999999991</c:v>
                </c:pt>
                <c:pt idx="177">
                  <c:v>-9.1754999999999995</c:v>
                </c:pt>
                <c:pt idx="178">
                  <c:v>-9.2639999999999993</c:v>
                </c:pt>
                <c:pt idx="179">
                  <c:v>-9.3406000000000002</c:v>
                </c:pt>
                <c:pt idx="180">
                  <c:v>-9.4019999999999992</c:v>
                </c:pt>
                <c:pt idx="181">
                  <c:v>-9.4504000000000001</c:v>
                </c:pt>
                <c:pt idx="182">
                  <c:v>-9.4853000000000005</c:v>
                </c:pt>
                <c:pt idx="183">
                  <c:v>-9.4982000000000006</c:v>
                </c:pt>
                <c:pt idx="184">
                  <c:v>-9.4916999999999998</c:v>
                </c:pt>
                <c:pt idx="185">
                  <c:v>-9.4853000000000005</c:v>
                </c:pt>
                <c:pt idx="186">
                  <c:v>-9.4664999999999999</c:v>
                </c:pt>
                <c:pt idx="187">
                  <c:v>-9.4365000000000006</c:v>
                </c:pt>
                <c:pt idx="188">
                  <c:v>-9.4036000000000008</c:v>
                </c:pt>
                <c:pt idx="189">
                  <c:v>-9.3771000000000004</c:v>
                </c:pt>
                <c:pt idx="190">
                  <c:v>-9.3421000000000003</c:v>
                </c:pt>
                <c:pt idx="191">
                  <c:v>-9.2996999999999996</c:v>
                </c:pt>
                <c:pt idx="192">
                  <c:v>-9.2589000000000006</c:v>
                </c:pt>
                <c:pt idx="193">
                  <c:v>-9.2135999999999996</c:v>
                </c:pt>
                <c:pt idx="194">
                  <c:v>-9.1629000000000005</c:v>
                </c:pt>
                <c:pt idx="195">
                  <c:v>-9.1051000000000002</c:v>
                </c:pt>
                <c:pt idx="196">
                  <c:v>-9.0404</c:v>
                </c:pt>
                <c:pt idx="197">
                  <c:v>-8.9739000000000004</c:v>
                </c:pt>
                <c:pt idx="198">
                  <c:v>-8.9153000000000002</c:v>
                </c:pt>
                <c:pt idx="199">
                  <c:v>-8.8596000000000004</c:v>
                </c:pt>
                <c:pt idx="200">
                  <c:v>-8.8049999999999997</c:v>
                </c:pt>
                <c:pt idx="201">
                  <c:v>-8.7597000000000005</c:v>
                </c:pt>
                <c:pt idx="202">
                  <c:v>-8.7197999999999993</c:v>
                </c:pt>
                <c:pt idx="203">
                  <c:v>-8.6850000000000005</c:v>
                </c:pt>
                <c:pt idx="204">
                  <c:v>-8.6526999999999994</c:v>
                </c:pt>
                <c:pt idx="205">
                  <c:v>-8.6234999999999999</c:v>
                </c:pt>
                <c:pt idx="206">
                  <c:v>-8.5998000000000001</c:v>
                </c:pt>
                <c:pt idx="207">
                  <c:v>-8.5754000000000001</c:v>
                </c:pt>
                <c:pt idx="208">
                  <c:v>-8.5591000000000008</c:v>
                </c:pt>
                <c:pt idx="209">
                  <c:v>-8.5366</c:v>
                </c:pt>
                <c:pt idx="210">
                  <c:v>-8.5040999999999993</c:v>
                </c:pt>
                <c:pt idx="211">
                  <c:v>-8.4734999999999996</c:v>
                </c:pt>
                <c:pt idx="212">
                  <c:v>-8.4449000000000005</c:v>
                </c:pt>
                <c:pt idx="213">
                  <c:v>-8.4116</c:v>
                </c:pt>
                <c:pt idx="214">
                  <c:v>-8.3747000000000007</c:v>
                </c:pt>
                <c:pt idx="215">
                  <c:v>-8.3422000000000001</c:v>
                </c:pt>
                <c:pt idx="216">
                  <c:v>-8.3110999999999997</c:v>
                </c:pt>
                <c:pt idx="217">
                  <c:v>-8.2843999999999998</c:v>
                </c:pt>
                <c:pt idx="218">
                  <c:v>-8.2626000000000008</c:v>
                </c:pt>
                <c:pt idx="219">
                  <c:v>-8.2451000000000008</c:v>
                </c:pt>
                <c:pt idx="220">
                  <c:v>-8.2335999999999991</c:v>
                </c:pt>
                <c:pt idx="221">
                  <c:v>-8.2227999999999994</c:v>
                </c:pt>
                <c:pt idx="222">
                  <c:v>-8.2103000000000002</c:v>
                </c:pt>
                <c:pt idx="223">
                  <c:v>-8.1936999999999998</c:v>
                </c:pt>
                <c:pt idx="224">
                  <c:v>-8.1791999999999998</c:v>
                </c:pt>
                <c:pt idx="225">
                  <c:v>-8.1720000000000006</c:v>
                </c:pt>
                <c:pt idx="226">
                  <c:v>-8.1677</c:v>
                </c:pt>
                <c:pt idx="227">
                  <c:v>-8.1594999999999995</c:v>
                </c:pt>
                <c:pt idx="228">
                  <c:v>-8.1440000000000001</c:v>
                </c:pt>
                <c:pt idx="229">
                  <c:v>-8.1295000000000002</c:v>
                </c:pt>
                <c:pt idx="230">
                  <c:v>-8.1172000000000004</c:v>
                </c:pt>
                <c:pt idx="231">
                  <c:v>-8.1054999999999993</c:v>
                </c:pt>
                <c:pt idx="232">
                  <c:v>-8.0959000000000003</c:v>
                </c:pt>
                <c:pt idx="233">
                  <c:v>-8.0833999999999993</c:v>
                </c:pt>
                <c:pt idx="234">
                  <c:v>-8.0716000000000001</c:v>
                </c:pt>
                <c:pt idx="235">
                  <c:v>-8.0578000000000003</c:v>
                </c:pt>
                <c:pt idx="236">
                  <c:v>-8.0503999999999998</c:v>
                </c:pt>
                <c:pt idx="237">
                  <c:v>-8.0426000000000002</c:v>
                </c:pt>
                <c:pt idx="238">
                  <c:v>-8.0358999999999998</c:v>
                </c:pt>
                <c:pt idx="239">
                  <c:v>-8.0297999999999998</c:v>
                </c:pt>
                <c:pt idx="240">
                  <c:v>-8.0274999999999999</c:v>
                </c:pt>
                <c:pt idx="241">
                  <c:v>-8.0250000000000004</c:v>
                </c:pt>
                <c:pt idx="242">
                  <c:v>-8.0238999999999994</c:v>
                </c:pt>
                <c:pt idx="243">
                  <c:v>-8.0206999999999997</c:v>
                </c:pt>
                <c:pt idx="244">
                  <c:v>-8.0162999999999993</c:v>
                </c:pt>
                <c:pt idx="245">
                  <c:v>-8.0099</c:v>
                </c:pt>
                <c:pt idx="246">
                  <c:v>-8.0015999999999998</c:v>
                </c:pt>
                <c:pt idx="247">
                  <c:v>-7.9915000000000003</c:v>
                </c:pt>
                <c:pt idx="248">
                  <c:v>-7.9801000000000002</c:v>
                </c:pt>
                <c:pt idx="249">
                  <c:v>-7.9701000000000004</c:v>
                </c:pt>
                <c:pt idx="250">
                  <c:v>-7.9583000000000004</c:v>
                </c:pt>
                <c:pt idx="251">
                  <c:v>-7.9455</c:v>
                </c:pt>
                <c:pt idx="252">
                  <c:v>-7.9344999999999999</c:v>
                </c:pt>
                <c:pt idx="253">
                  <c:v>-7.9237000000000002</c:v>
                </c:pt>
                <c:pt idx="254">
                  <c:v>-7.9177999999999997</c:v>
                </c:pt>
                <c:pt idx="255">
                  <c:v>-7.9105999999999996</c:v>
                </c:pt>
                <c:pt idx="256">
                  <c:v>-7.9058000000000002</c:v>
                </c:pt>
                <c:pt idx="257">
                  <c:v>-7.9051</c:v>
                </c:pt>
                <c:pt idx="258">
                  <c:v>-7.9024000000000001</c:v>
                </c:pt>
                <c:pt idx="259">
                  <c:v>-7.8982999999999999</c:v>
                </c:pt>
                <c:pt idx="260">
                  <c:v>-7.8940000000000001</c:v>
                </c:pt>
                <c:pt idx="261">
                  <c:v>-7.8884999999999996</c:v>
                </c:pt>
                <c:pt idx="262">
                  <c:v>-7.8811999999999998</c:v>
                </c:pt>
                <c:pt idx="263">
                  <c:v>-7.8707000000000003</c:v>
                </c:pt>
                <c:pt idx="264">
                  <c:v>-7.8619000000000003</c:v>
                </c:pt>
                <c:pt idx="265">
                  <c:v>-7.8536999999999999</c:v>
                </c:pt>
                <c:pt idx="266">
                  <c:v>-7.8446999999999996</c:v>
                </c:pt>
                <c:pt idx="267">
                  <c:v>-7.8341000000000003</c:v>
                </c:pt>
                <c:pt idx="268">
                  <c:v>-7.8215000000000003</c:v>
                </c:pt>
                <c:pt idx="269">
                  <c:v>-7.8083</c:v>
                </c:pt>
                <c:pt idx="270">
                  <c:v>-7.7920999999999996</c:v>
                </c:pt>
                <c:pt idx="271">
                  <c:v>-7.7778999999999998</c:v>
                </c:pt>
                <c:pt idx="272">
                  <c:v>-7.7652000000000001</c:v>
                </c:pt>
                <c:pt idx="273">
                  <c:v>-7.7535999999999996</c:v>
                </c:pt>
                <c:pt idx="274">
                  <c:v>-7.7417999999999996</c:v>
                </c:pt>
                <c:pt idx="275">
                  <c:v>-7.7316000000000003</c:v>
                </c:pt>
                <c:pt idx="276">
                  <c:v>-7.7187000000000001</c:v>
                </c:pt>
                <c:pt idx="277">
                  <c:v>-7.7065000000000001</c:v>
                </c:pt>
                <c:pt idx="278">
                  <c:v>-7.6978</c:v>
                </c:pt>
                <c:pt idx="279">
                  <c:v>-7.6925999999999997</c:v>
                </c:pt>
                <c:pt idx="280">
                  <c:v>-7.6878000000000002</c:v>
                </c:pt>
                <c:pt idx="281">
                  <c:v>-7.6836000000000002</c:v>
                </c:pt>
                <c:pt idx="282">
                  <c:v>-7.6795999999999998</c:v>
                </c:pt>
                <c:pt idx="283">
                  <c:v>-7.6787000000000001</c:v>
                </c:pt>
                <c:pt idx="284">
                  <c:v>-7.6782000000000004</c:v>
                </c:pt>
                <c:pt idx="285">
                  <c:v>-7.6787999999999998</c:v>
                </c:pt>
                <c:pt idx="286">
                  <c:v>-7.6775000000000002</c:v>
                </c:pt>
                <c:pt idx="287">
                  <c:v>-7.6729000000000003</c:v>
                </c:pt>
                <c:pt idx="288">
                  <c:v>-7.6657000000000002</c:v>
                </c:pt>
                <c:pt idx="289">
                  <c:v>-7.6573000000000002</c:v>
                </c:pt>
                <c:pt idx="290">
                  <c:v>-7.6490999999999998</c:v>
                </c:pt>
                <c:pt idx="291">
                  <c:v>-7.6401000000000003</c:v>
                </c:pt>
                <c:pt idx="292">
                  <c:v>-7.6280000000000001</c:v>
                </c:pt>
                <c:pt idx="293">
                  <c:v>-7.6181999999999999</c:v>
                </c:pt>
                <c:pt idx="294">
                  <c:v>-7.6070000000000002</c:v>
                </c:pt>
                <c:pt idx="295">
                  <c:v>-7.5945999999999998</c:v>
                </c:pt>
                <c:pt idx="296">
                  <c:v>-7.5807000000000002</c:v>
                </c:pt>
                <c:pt idx="297">
                  <c:v>-7.5658000000000003</c:v>
                </c:pt>
                <c:pt idx="298">
                  <c:v>-7.5518000000000001</c:v>
                </c:pt>
                <c:pt idx="299">
                  <c:v>-7.5369999999999999</c:v>
                </c:pt>
                <c:pt idx="300">
                  <c:v>-7.5236999999999998</c:v>
                </c:pt>
              </c:numCache>
            </c:numRef>
          </c:val>
          <c:smooth val="0"/>
          <c:extLst>
            <c:ext xmlns:c16="http://schemas.microsoft.com/office/drawing/2014/chart" uri="{C3380CC4-5D6E-409C-BE32-E72D297353CC}">
              <c16:uniqueId val="{00000000-B0D4-4F7B-80B2-BC96067C012D}"/>
            </c:ext>
          </c:extLst>
        </c:ser>
        <c:dLbls>
          <c:showLegendKey val="0"/>
          <c:showVal val="0"/>
          <c:showCatName val="0"/>
          <c:showSerName val="0"/>
          <c:showPercent val="0"/>
          <c:showBubbleSize val="0"/>
        </c:dLbls>
        <c:smooth val="0"/>
        <c:axId val="599210568"/>
        <c:axId val="599212208"/>
        <c:extLst>
          <c:ext xmlns:c15="http://schemas.microsoft.com/office/drawing/2012/chart" uri="{02D57815-91ED-43cb-92C2-25804820EDAC}">
            <c15:filteredLineSeries>
              <c15:ser>
                <c:idx val="1"/>
                <c:order val="0"/>
                <c:tx>
                  <c:strRef>
                    <c:extLst>
                      <c:ext uri="{02D57815-91ED-43cb-92C2-25804820EDAC}">
                        <c15:formulaRef>
                          <c15:sqref>Sheet1!$A$1</c15:sqref>
                        </c15:formulaRef>
                      </c:ext>
                    </c:extLst>
                    <c:strCache>
                      <c:ptCount val="1"/>
                      <c:pt idx="0">
                        <c:v> </c:v>
                      </c:pt>
                    </c:strCache>
                  </c:strRef>
                </c:tx>
                <c:spPr>
                  <a:ln w="28575" cap="rnd">
                    <a:solidFill>
                      <a:srgbClr val="C00000"/>
                    </a:solidFill>
                    <a:round/>
                  </a:ln>
                  <a:effectLst/>
                </c:spPr>
                <c:marker>
                  <c:symbol val="none"/>
                </c:marker>
                <c:val>
                  <c:numRef>
                    <c:extLst>
                      <c:ext uri="{02D57815-91ED-43cb-92C2-25804820EDAC}">
                        <c15:formulaRef>
                          <c15:sqref>Sheet1!$A$2:$A$302</c15:sqref>
                        </c15:formulaRef>
                      </c:ext>
                    </c:extLst>
                    <c:numCache>
                      <c:formatCode>General</c:formatCode>
                      <c:ptCount val="301"/>
                      <c:pt idx="0">
                        <c:v>-1500</c:v>
                      </c:pt>
                      <c:pt idx="1">
                        <c:v>-1490</c:v>
                      </c:pt>
                      <c:pt idx="2">
                        <c:v>-1480</c:v>
                      </c:pt>
                      <c:pt idx="3">
                        <c:v>-1470</c:v>
                      </c:pt>
                      <c:pt idx="4">
                        <c:v>-1460</c:v>
                      </c:pt>
                      <c:pt idx="5">
                        <c:v>-1450</c:v>
                      </c:pt>
                      <c:pt idx="6">
                        <c:v>-1440</c:v>
                      </c:pt>
                      <c:pt idx="7">
                        <c:v>-1430</c:v>
                      </c:pt>
                      <c:pt idx="8">
                        <c:v>-1420</c:v>
                      </c:pt>
                      <c:pt idx="9">
                        <c:v>-1410</c:v>
                      </c:pt>
                      <c:pt idx="10">
                        <c:v>-1400</c:v>
                      </c:pt>
                      <c:pt idx="11">
                        <c:v>-1390</c:v>
                      </c:pt>
                      <c:pt idx="12">
                        <c:v>-1380</c:v>
                      </c:pt>
                      <c:pt idx="13">
                        <c:v>-1370</c:v>
                      </c:pt>
                      <c:pt idx="14">
                        <c:v>-1360</c:v>
                      </c:pt>
                      <c:pt idx="15">
                        <c:v>-1350</c:v>
                      </c:pt>
                      <c:pt idx="16">
                        <c:v>-1340</c:v>
                      </c:pt>
                      <c:pt idx="17">
                        <c:v>-1330</c:v>
                      </c:pt>
                      <c:pt idx="18">
                        <c:v>-1320</c:v>
                      </c:pt>
                      <c:pt idx="19">
                        <c:v>-1310</c:v>
                      </c:pt>
                      <c:pt idx="20">
                        <c:v>-1300</c:v>
                      </c:pt>
                      <c:pt idx="21">
                        <c:v>-1290</c:v>
                      </c:pt>
                      <c:pt idx="22">
                        <c:v>-1280</c:v>
                      </c:pt>
                      <c:pt idx="23">
                        <c:v>-1270</c:v>
                      </c:pt>
                      <c:pt idx="24">
                        <c:v>-1260</c:v>
                      </c:pt>
                      <c:pt idx="25">
                        <c:v>-1250</c:v>
                      </c:pt>
                      <c:pt idx="26">
                        <c:v>-1240</c:v>
                      </c:pt>
                      <c:pt idx="27">
                        <c:v>-1230</c:v>
                      </c:pt>
                      <c:pt idx="28">
                        <c:v>-1220</c:v>
                      </c:pt>
                      <c:pt idx="29">
                        <c:v>-1210</c:v>
                      </c:pt>
                      <c:pt idx="30">
                        <c:v>-1200</c:v>
                      </c:pt>
                      <c:pt idx="31">
                        <c:v>-1190</c:v>
                      </c:pt>
                      <c:pt idx="32">
                        <c:v>-1180</c:v>
                      </c:pt>
                      <c:pt idx="33">
                        <c:v>-1170</c:v>
                      </c:pt>
                      <c:pt idx="34">
                        <c:v>-1160</c:v>
                      </c:pt>
                      <c:pt idx="35">
                        <c:v>-1150</c:v>
                      </c:pt>
                      <c:pt idx="36">
                        <c:v>-1140</c:v>
                      </c:pt>
                      <c:pt idx="37">
                        <c:v>-1130</c:v>
                      </c:pt>
                      <c:pt idx="38">
                        <c:v>-1120</c:v>
                      </c:pt>
                      <c:pt idx="39">
                        <c:v>-1110</c:v>
                      </c:pt>
                      <c:pt idx="40">
                        <c:v>-1100</c:v>
                      </c:pt>
                      <c:pt idx="41">
                        <c:v>-1090</c:v>
                      </c:pt>
                      <c:pt idx="42">
                        <c:v>-1080</c:v>
                      </c:pt>
                      <c:pt idx="43">
                        <c:v>-1070</c:v>
                      </c:pt>
                      <c:pt idx="44">
                        <c:v>-1060</c:v>
                      </c:pt>
                      <c:pt idx="45">
                        <c:v>-1050</c:v>
                      </c:pt>
                      <c:pt idx="46">
                        <c:v>-1040</c:v>
                      </c:pt>
                      <c:pt idx="47">
                        <c:v>-1030</c:v>
                      </c:pt>
                      <c:pt idx="48">
                        <c:v>-1020</c:v>
                      </c:pt>
                      <c:pt idx="49">
                        <c:v>-1010</c:v>
                      </c:pt>
                      <c:pt idx="50">
                        <c:v>-1000</c:v>
                      </c:pt>
                      <c:pt idx="51">
                        <c:v>-990</c:v>
                      </c:pt>
                      <c:pt idx="52">
                        <c:v>-980</c:v>
                      </c:pt>
                      <c:pt idx="53">
                        <c:v>-970</c:v>
                      </c:pt>
                      <c:pt idx="54">
                        <c:v>-960</c:v>
                      </c:pt>
                      <c:pt idx="55">
                        <c:v>-950</c:v>
                      </c:pt>
                      <c:pt idx="56">
                        <c:v>-940</c:v>
                      </c:pt>
                      <c:pt idx="57">
                        <c:v>-930</c:v>
                      </c:pt>
                      <c:pt idx="58">
                        <c:v>-920</c:v>
                      </c:pt>
                      <c:pt idx="59">
                        <c:v>-910</c:v>
                      </c:pt>
                      <c:pt idx="60">
                        <c:v>-900</c:v>
                      </c:pt>
                      <c:pt idx="61">
                        <c:v>-890</c:v>
                      </c:pt>
                      <c:pt idx="62">
                        <c:v>-880</c:v>
                      </c:pt>
                      <c:pt idx="63">
                        <c:v>-870</c:v>
                      </c:pt>
                      <c:pt idx="64">
                        <c:v>-860</c:v>
                      </c:pt>
                      <c:pt idx="65">
                        <c:v>-850</c:v>
                      </c:pt>
                      <c:pt idx="66">
                        <c:v>-840</c:v>
                      </c:pt>
                      <c:pt idx="67">
                        <c:v>-830</c:v>
                      </c:pt>
                      <c:pt idx="68">
                        <c:v>-820</c:v>
                      </c:pt>
                      <c:pt idx="69">
                        <c:v>-810</c:v>
                      </c:pt>
                      <c:pt idx="70">
                        <c:v>-800</c:v>
                      </c:pt>
                      <c:pt idx="71">
                        <c:v>-790</c:v>
                      </c:pt>
                      <c:pt idx="72">
                        <c:v>-780</c:v>
                      </c:pt>
                      <c:pt idx="73">
                        <c:v>-770</c:v>
                      </c:pt>
                      <c:pt idx="74">
                        <c:v>-760</c:v>
                      </c:pt>
                      <c:pt idx="75">
                        <c:v>-750</c:v>
                      </c:pt>
                      <c:pt idx="76">
                        <c:v>-740</c:v>
                      </c:pt>
                      <c:pt idx="77">
                        <c:v>-730</c:v>
                      </c:pt>
                      <c:pt idx="78">
                        <c:v>-720</c:v>
                      </c:pt>
                      <c:pt idx="79">
                        <c:v>-710</c:v>
                      </c:pt>
                      <c:pt idx="80">
                        <c:v>-700</c:v>
                      </c:pt>
                      <c:pt idx="81">
                        <c:v>-690</c:v>
                      </c:pt>
                      <c:pt idx="82">
                        <c:v>-680</c:v>
                      </c:pt>
                      <c:pt idx="83">
                        <c:v>-670</c:v>
                      </c:pt>
                      <c:pt idx="84">
                        <c:v>-660</c:v>
                      </c:pt>
                      <c:pt idx="85">
                        <c:v>-650</c:v>
                      </c:pt>
                      <c:pt idx="86">
                        <c:v>-640</c:v>
                      </c:pt>
                      <c:pt idx="87">
                        <c:v>-630</c:v>
                      </c:pt>
                      <c:pt idx="88">
                        <c:v>-620</c:v>
                      </c:pt>
                      <c:pt idx="89">
                        <c:v>-610</c:v>
                      </c:pt>
                      <c:pt idx="90">
                        <c:v>-600</c:v>
                      </c:pt>
                      <c:pt idx="91">
                        <c:v>-590</c:v>
                      </c:pt>
                      <c:pt idx="92">
                        <c:v>-580</c:v>
                      </c:pt>
                      <c:pt idx="93">
                        <c:v>-570</c:v>
                      </c:pt>
                      <c:pt idx="94">
                        <c:v>-560</c:v>
                      </c:pt>
                      <c:pt idx="95">
                        <c:v>-550</c:v>
                      </c:pt>
                      <c:pt idx="96">
                        <c:v>-540</c:v>
                      </c:pt>
                      <c:pt idx="97">
                        <c:v>-530</c:v>
                      </c:pt>
                      <c:pt idx="98">
                        <c:v>-520</c:v>
                      </c:pt>
                      <c:pt idx="99">
                        <c:v>-510</c:v>
                      </c:pt>
                      <c:pt idx="100">
                        <c:v>-500</c:v>
                      </c:pt>
                      <c:pt idx="101">
                        <c:v>-490</c:v>
                      </c:pt>
                      <c:pt idx="102">
                        <c:v>-480</c:v>
                      </c:pt>
                      <c:pt idx="103">
                        <c:v>-470</c:v>
                      </c:pt>
                      <c:pt idx="104">
                        <c:v>-460</c:v>
                      </c:pt>
                      <c:pt idx="105">
                        <c:v>-450</c:v>
                      </c:pt>
                      <c:pt idx="106">
                        <c:v>-440</c:v>
                      </c:pt>
                      <c:pt idx="107">
                        <c:v>-430</c:v>
                      </c:pt>
                      <c:pt idx="108">
                        <c:v>-420</c:v>
                      </c:pt>
                      <c:pt idx="109">
                        <c:v>-410</c:v>
                      </c:pt>
                      <c:pt idx="110">
                        <c:v>-400</c:v>
                      </c:pt>
                      <c:pt idx="111">
                        <c:v>-390</c:v>
                      </c:pt>
                      <c:pt idx="112">
                        <c:v>-380</c:v>
                      </c:pt>
                      <c:pt idx="113">
                        <c:v>-370</c:v>
                      </c:pt>
                      <c:pt idx="114">
                        <c:v>-360</c:v>
                      </c:pt>
                      <c:pt idx="115">
                        <c:v>-350</c:v>
                      </c:pt>
                      <c:pt idx="116">
                        <c:v>-340</c:v>
                      </c:pt>
                      <c:pt idx="117">
                        <c:v>-330</c:v>
                      </c:pt>
                      <c:pt idx="118">
                        <c:v>-320</c:v>
                      </c:pt>
                      <c:pt idx="119">
                        <c:v>-310</c:v>
                      </c:pt>
                      <c:pt idx="120">
                        <c:v>-300</c:v>
                      </c:pt>
                      <c:pt idx="121">
                        <c:v>-290</c:v>
                      </c:pt>
                      <c:pt idx="122">
                        <c:v>-280</c:v>
                      </c:pt>
                      <c:pt idx="123">
                        <c:v>-270</c:v>
                      </c:pt>
                      <c:pt idx="124">
                        <c:v>-260</c:v>
                      </c:pt>
                      <c:pt idx="125">
                        <c:v>-250</c:v>
                      </c:pt>
                      <c:pt idx="126">
                        <c:v>-240</c:v>
                      </c:pt>
                      <c:pt idx="127">
                        <c:v>-230</c:v>
                      </c:pt>
                      <c:pt idx="128">
                        <c:v>-220</c:v>
                      </c:pt>
                      <c:pt idx="129">
                        <c:v>-210</c:v>
                      </c:pt>
                      <c:pt idx="130">
                        <c:v>-200</c:v>
                      </c:pt>
                      <c:pt idx="131">
                        <c:v>-190</c:v>
                      </c:pt>
                      <c:pt idx="132">
                        <c:v>-180</c:v>
                      </c:pt>
                      <c:pt idx="133">
                        <c:v>-170</c:v>
                      </c:pt>
                      <c:pt idx="134">
                        <c:v>-160</c:v>
                      </c:pt>
                      <c:pt idx="135">
                        <c:v>-150</c:v>
                      </c:pt>
                      <c:pt idx="136">
                        <c:v>-140</c:v>
                      </c:pt>
                      <c:pt idx="137">
                        <c:v>-130</c:v>
                      </c:pt>
                      <c:pt idx="138">
                        <c:v>-120</c:v>
                      </c:pt>
                      <c:pt idx="139">
                        <c:v>-110</c:v>
                      </c:pt>
                      <c:pt idx="140">
                        <c:v>-100</c:v>
                      </c:pt>
                      <c:pt idx="141">
                        <c:v>-90</c:v>
                      </c:pt>
                      <c:pt idx="142">
                        <c:v>-80</c:v>
                      </c:pt>
                      <c:pt idx="143">
                        <c:v>-70</c:v>
                      </c:pt>
                      <c:pt idx="144">
                        <c:v>-60</c:v>
                      </c:pt>
                      <c:pt idx="145">
                        <c:v>-50</c:v>
                      </c:pt>
                      <c:pt idx="146">
                        <c:v>-40</c:v>
                      </c:pt>
                      <c:pt idx="147">
                        <c:v>-30</c:v>
                      </c:pt>
                      <c:pt idx="148">
                        <c:v>-20</c:v>
                      </c:pt>
                      <c:pt idx="149">
                        <c:v>-10</c:v>
                      </c:pt>
                      <c:pt idx="150">
                        <c:v>0</c:v>
                      </c:pt>
                      <c:pt idx="151">
                        <c:v>10</c:v>
                      </c:pt>
                      <c:pt idx="152">
                        <c:v>20</c:v>
                      </c:pt>
                      <c:pt idx="153">
                        <c:v>30</c:v>
                      </c:pt>
                      <c:pt idx="154">
                        <c:v>40</c:v>
                      </c:pt>
                      <c:pt idx="155">
                        <c:v>50</c:v>
                      </c:pt>
                      <c:pt idx="156">
                        <c:v>60</c:v>
                      </c:pt>
                      <c:pt idx="157">
                        <c:v>70</c:v>
                      </c:pt>
                      <c:pt idx="158">
                        <c:v>80</c:v>
                      </c:pt>
                      <c:pt idx="159">
                        <c:v>90</c:v>
                      </c:pt>
                      <c:pt idx="160">
                        <c:v>100</c:v>
                      </c:pt>
                      <c:pt idx="161">
                        <c:v>110</c:v>
                      </c:pt>
                      <c:pt idx="162">
                        <c:v>120</c:v>
                      </c:pt>
                      <c:pt idx="163">
                        <c:v>130</c:v>
                      </c:pt>
                      <c:pt idx="164">
                        <c:v>140</c:v>
                      </c:pt>
                      <c:pt idx="165">
                        <c:v>150</c:v>
                      </c:pt>
                      <c:pt idx="166">
                        <c:v>160</c:v>
                      </c:pt>
                      <c:pt idx="167">
                        <c:v>170</c:v>
                      </c:pt>
                      <c:pt idx="168">
                        <c:v>180</c:v>
                      </c:pt>
                      <c:pt idx="169">
                        <c:v>190</c:v>
                      </c:pt>
                      <c:pt idx="170">
                        <c:v>200</c:v>
                      </c:pt>
                      <c:pt idx="171">
                        <c:v>210</c:v>
                      </c:pt>
                      <c:pt idx="172">
                        <c:v>220</c:v>
                      </c:pt>
                      <c:pt idx="173">
                        <c:v>230</c:v>
                      </c:pt>
                      <c:pt idx="174">
                        <c:v>240</c:v>
                      </c:pt>
                      <c:pt idx="175">
                        <c:v>250</c:v>
                      </c:pt>
                      <c:pt idx="176">
                        <c:v>260</c:v>
                      </c:pt>
                      <c:pt idx="177">
                        <c:v>270</c:v>
                      </c:pt>
                      <c:pt idx="178">
                        <c:v>280</c:v>
                      </c:pt>
                      <c:pt idx="179">
                        <c:v>290</c:v>
                      </c:pt>
                      <c:pt idx="180">
                        <c:v>300</c:v>
                      </c:pt>
                      <c:pt idx="181">
                        <c:v>310</c:v>
                      </c:pt>
                      <c:pt idx="182">
                        <c:v>320</c:v>
                      </c:pt>
                      <c:pt idx="183">
                        <c:v>330</c:v>
                      </c:pt>
                      <c:pt idx="184">
                        <c:v>340</c:v>
                      </c:pt>
                      <c:pt idx="185">
                        <c:v>350</c:v>
                      </c:pt>
                      <c:pt idx="186">
                        <c:v>360</c:v>
                      </c:pt>
                      <c:pt idx="187">
                        <c:v>370</c:v>
                      </c:pt>
                      <c:pt idx="188">
                        <c:v>380</c:v>
                      </c:pt>
                      <c:pt idx="189">
                        <c:v>390</c:v>
                      </c:pt>
                      <c:pt idx="190">
                        <c:v>400</c:v>
                      </c:pt>
                      <c:pt idx="191">
                        <c:v>410</c:v>
                      </c:pt>
                      <c:pt idx="192">
                        <c:v>420</c:v>
                      </c:pt>
                      <c:pt idx="193">
                        <c:v>430</c:v>
                      </c:pt>
                      <c:pt idx="194">
                        <c:v>440</c:v>
                      </c:pt>
                      <c:pt idx="195">
                        <c:v>450</c:v>
                      </c:pt>
                      <c:pt idx="196">
                        <c:v>460</c:v>
                      </c:pt>
                      <c:pt idx="197">
                        <c:v>470</c:v>
                      </c:pt>
                      <c:pt idx="198">
                        <c:v>480</c:v>
                      </c:pt>
                      <c:pt idx="199">
                        <c:v>490</c:v>
                      </c:pt>
                      <c:pt idx="200">
                        <c:v>500</c:v>
                      </c:pt>
                      <c:pt idx="201">
                        <c:v>510</c:v>
                      </c:pt>
                      <c:pt idx="202">
                        <c:v>520</c:v>
                      </c:pt>
                      <c:pt idx="203">
                        <c:v>530</c:v>
                      </c:pt>
                      <c:pt idx="204">
                        <c:v>540</c:v>
                      </c:pt>
                      <c:pt idx="205">
                        <c:v>550</c:v>
                      </c:pt>
                      <c:pt idx="206">
                        <c:v>560</c:v>
                      </c:pt>
                      <c:pt idx="207">
                        <c:v>570</c:v>
                      </c:pt>
                      <c:pt idx="208">
                        <c:v>580</c:v>
                      </c:pt>
                      <c:pt idx="209">
                        <c:v>590</c:v>
                      </c:pt>
                      <c:pt idx="210">
                        <c:v>600</c:v>
                      </c:pt>
                      <c:pt idx="211">
                        <c:v>610</c:v>
                      </c:pt>
                      <c:pt idx="212">
                        <c:v>620</c:v>
                      </c:pt>
                      <c:pt idx="213">
                        <c:v>630</c:v>
                      </c:pt>
                      <c:pt idx="214">
                        <c:v>640</c:v>
                      </c:pt>
                      <c:pt idx="215">
                        <c:v>650</c:v>
                      </c:pt>
                      <c:pt idx="216">
                        <c:v>660</c:v>
                      </c:pt>
                      <c:pt idx="217">
                        <c:v>670</c:v>
                      </c:pt>
                      <c:pt idx="218">
                        <c:v>680</c:v>
                      </c:pt>
                      <c:pt idx="219">
                        <c:v>690</c:v>
                      </c:pt>
                      <c:pt idx="220">
                        <c:v>700</c:v>
                      </c:pt>
                      <c:pt idx="221">
                        <c:v>710</c:v>
                      </c:pt>
                      <c:pt idx="222">
                        <c:v>720</c:v>
                      </c:pt>
                      <c:pt idx="223">
                        <c:v>730</c:v>
                      </c:pt>
                      <c:pt idx="224">
                        <c:v>740</c:v>
                      </c:pt>
                      <c:pt idx="225">
                        <c:v>750</c:v>
                      </c:pt>
                      <c:pt idx="226">
                        <c:v>760</c:v>
                      </c:pt>
                      <c:pt idx="227">
                        <c:v>770</c:v>
                      </c:pt>
                      <c:pt idx="228">
                        <c:v>780</c:v>
                      </c:pt>
                      <c:pt idx="229">
                        <c:v>790</c:v>
                      </c:pt>
                      <c:pt idx="230">
                        <c:v>800</c:v>
                      </c:pt>
                      <c:pt idx="231">
                        <c:v>810</c:v>
                      </c:pt>
                      <c:pt idx="232">
                        <c:v>820</c:v>
                      </c:pt>
                      <c:pt idx="233">
                        <c:v>830</c:v>
                      </c:pt>
                      <c:pt idx="234">
                        <c:v>840</c:v>
                      </c:pt>
                      <c:pt idx="235">
                        <c:v>850</c:v>
                      </c:pt>
                      <c:pt idx="236">
                        <c:v>860</c:v>
                      </c:pt>
                      <c:pt idx="237">
                        <c:v>870</c:v>
                      </c:pt>
                      <c:pt idx="238">
                        <c:v>880</c:v>
                      </c:pt>
                      <c:pt idx="239">
                        <c:v>890</c:v>
                      </c:pt>
                      <c:pt idx="240">
                        <c:v>900</c:v>
                      </c:pt>
                      <c:pt idx="241">
                        <c:v>910</c:v>
                      </c:pt>
                      <c:pt idx="242">
                        <c:v>920</c:v>
                      </c:pt>
                      <c:pt idx="243">
                        <c:v>930</c:v>
                      </c:pt>
                      <c:pt idx="244">
                        <c:v>940</c:v>
                      </c:pt>
                      <c:pt idx="245">
                        <c:v>950</c:v>
                      </c:pt>
                      <c:pt idx="246">
                        <c:v>960</c:v>
                      </c:pt>
                      <c:pt idx="247">
                        <c:v>970</c:v>
                      </c:pt>
                      <c:pt idx="248">
                        <c:v>980</c:v>
                      </c:pt>
                      <c:pt idx="249">
                        <c:v>990</c:v>
                      </c:pt>
                      <c:pt idx="250">
                        <c:v>1000</c:v>
                      </c:pt>
                      <c:pt idx="251">
                        <c:v>1010</c:v>
                      </c:pt>
                      <c:pt idx="252">
                        <c:v>1020</c:v>
                      </c:pt>
                      <c:pt idx="253">
                        <c:v>1030</c:v>
                      </c:pt>
                      <c:pt idx="254">
                        <c:v>1040</c:v>
                      </c:pt>
                      <c:pt idx="255">
                        <c:v>1050</c:v>
                      </c:pt>
                      <c:pt idx="256">
                        <c:v>1060</c:v>
                      </c:pt>
                      <c:pt idx="257">
                        <c:v>1070</c:v>
                      </c:pt>
                      <c:pt idx="258">
                        <c:v>1080</c:v>
                      </c:pt>
                      <c:pt idx="259">
                        <c:v>1090</c:v>
                      </c:pt>
                      <c:pt idx="260">
                        <c:v>1100</c:v>
                      </c:pt>
                      <c:pt idx="261">
                        <c:v>1110</c:v>
                      </c:pt>
                      <c:pt idx="262">
                        <c:v>1120</c:v>
                      </c:pt>
                      <c:pt idx="263">
                        <c:v>1130</c:v>
                      </c:pt>
                      <c:pt idx="264">
                        <c:v>1140</c:v>
                      </c:pt>
                      <c:pt idx="265">
                        <c:v>1150</c:v>
                      </c:pt>
                      <c:pt idx="266">
                        <c:v>1160</c:v>
                      </c:pt>
                      <c:pt idx="267">
                        <c:v>1170</c:v>
                      </c:pt>
                      <c:pt idx="268">
                        <c:v>1180</c:v>
                      </c:pt>
                      <c:pt idx="269">
                        <c:v>1190</c:v>
                      </c:pt>
                      <c:pt idx="270">
                        <c:v>1200</c:v>
                      </c:pt>
                      <c:pt idx="271">
                        <c:v>1210</c:v>
                      </c:pt>
                      <c:pt idx="272">
                        <c:v>1220</c:v>
                      </c:pt>
                      <c:pt idx="273">
                        <c:v>1230</c:v>
                      </c:pt>
                      <c:pt idx="274">
                        <c:v>1240</c:v>
                      </c:pt>
                      <c:pt idx="275">
                        <c:v>1250</c:v>
                      </c:pt>
                      <c:pt idx="276">
                        <c:v>1260</c:v>
                      </c:pt>
                      <c:pt idx="277">
                        <c:v>1270</c:v>
                      </c:pt>
                      <c:pt idx="278">
                        <c:v>1280</c:v>
                      </c:pt>
                      <c:pt idx="279">
                        <c:v>1290</c:v>
                      </c:pt>
                      <c:pt idx="280">
                        <c:v>1300</c:v>
                      </c:pt>
                      <c:pt idx="281">
                        <c:v>1310</c:v>
                      </c:pt>
                      <c:pt idx="282">
                        <c:v>1320</c:v>
                      </c:pt>
                      <c:pt idx="283">
                        <c:v>1330</c:v>
                      </c:pt>
                      <c:pt idx="284">
                        <c:v>1340</c:v>
                      </c:pt>
                      <c:pt idx="285">
                        <c:v>1350</c:v>
                      </c:pt>
                      <c:pt idx="286">
                        <c:v>1360</c:v>
                      </c:pt>
                      <c:pt idx="287">
                        <c:v>1370</c:v>
                      </c:pt>
                      <c:pt idx="288">
                        <c:v>1380</c:v>
                      </c:pt>
                      <c:pt idx="289">
                        <c:v>1390</c:v>
                      </c:pt>
                      <c:pt idx="290">
                        <c:v>1400</c:v>
                      </c:pt>
                      <c:pt idx="291">
                        <c:v>1410</c:v>
                      </c:pt>
                      <c:pt idx="292">
                        <c:v>1420</c:v>
                      </c:pt>
                      <c:pt idx="293">
                        <c:v>1430</c:v>
                      </c:pt>
                      <c:pt idx="294">
                        <c:v>1440</c:v>
                      </c:pt>
                      <c:pt idx="295">
                        <c:v>1450</c:v>
                      </c:pt>
                      <c:pt idx="296">
                        <c:v>1460</c:v>
                      </c:pt>
                      <c:pt idx="297">
                        <c:v>1470</c:v>
                      </c:pt>
                      <c:pt idx="298">
                        <c:v>1480</c:v>
                      </c:pt>
                      <c:pt idx="299">
                        <c:v>1490</c:v>
                      </c:pt>
                      <c:pt idx="300">
                        <c:v>1500</c:v>
                      </c:pt>
                    </c:numCache>
                  </c:numRef>
                </c:val>
                <c:smooth val="0"/>
                <c:extLst>
                  <c:ext xmlns:c16="http://schemas.microsoft.com/office/drawing/2014/chart" uri="{C3380CC4-5D6E-409C-BE32-E72D297353CC}">
                    <c16:uniqueId val="{00000000-9BE3-4990-85B5-41F1839AE85E}"/>
                  </c:ext>
                </c:extLst>
              </c15:ser>
            </c15:filteredLineSeries>
          </c:ext>
        </c:extLst>
      </c:lineChart>
      <c:catAx>
        <c:axId val="599210568"/>
        <c:scaling>
          <c:orientation val="minMax"/>
        </c:scaling>
        <c:delete val="1"/>
        <c:axPos val="b"/>
        <c:numFmt formatCode="General" sourceLinked="1"/>
        <c:majorTickMark val="out"/>
        <c:minorTickMark val="none"/>
        <c:tickLblPos val="nextTo"/>
        <c:crossAx val="599212208"/>
        <c:crosses val="autoZero"/>
        <c:auto val="1"/>
        <c:lblAlgn val="ctr"/>
        <c:lblOffset val="100"/>
        <c:noMultiLvlLbl val="0"/>
      </c:catAx>
      <c:valAx>
        <c:axId val="599212208"/>
        <c:scaling>
          <c:orientation val="minMax"/>
          <c:max val="40"/>
          <c:min val="-15"/>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99210568"/>
        <c:crosses val="autoZero"/>
        <c:crossBetween val="between"/>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1"/>
          <c:tx>
            <c:strRef>
              <c:f>Sheet1!$B$1</c:f>
              <c:strCache>
                <c:ptCount val="1"/>
                <c:pt idx="0">
                  <c:v>Series 1</c:v>
                </c:pt>
              </c:strCache>
            </c:strRef>
          </c:tx>
          <c:spPr>
            <a:ln w="57150" cap="rnd">
              <a:solidFill>
                <a:srgbClr val="00B0F0"/>
              </a:solidFill>
              <a:round/>
            </a:ln>
            <a:effectLst/>
          </c:spPr>
          <c:marker>
            <c:symbol val="none"/>
          </c:marker>
          <c:val>
            <c:numRef>
              <c:f>Sheet1!$B$2:$B$302</c:f>
              <c:numCache>
                <c:formatCode>General</c:formatCode>
                <c:ptCount val="301"/>
                <c:pt idx="0">
                  <c:v>9.1287000000000003</c:v>
                </c:pt>
                <c:pt idx="1">
                  <c:v>9.0814000000000004</c:v>
                </c:pt>
                <c:pt idx="2">
                  <c:v>9.0317000000000007</c:v>
                </c:pt>
                <c:pt idx="3">
                  <c:v>8.9806000000000008</c:v>
                </c:pt>
                <c:pt idx="4">
                  <c:v>8.9282000000000004</c:v>
                </c:pt>
                <c:pt idx="5">
                  <c:v>8.8760999999999992</c:v>
                </c:pt>
                <c:pt idx="6">
                  <c:v>8.8231000000000002</c:v>
                </c:pt>
                <c:pt idx="7">
                  <c:v>8.7714999999999996</c:v>
                </c:pt>
                <c:pt idx="8">
                  <c:v>8.7187999999999999</c:v>
                </c:pt>
                <c:pt idx="9">
                  <c:v>8.67</c:v>
                </c:pt>
                <c:pt idx="10">
                  <c:v>8.6214999999999993</c:v>
                </c:pt>
                <c:pt idx="11">
                  <c:v>8.5703999999999994</c:v>
                </c:pt>
                <c:pt idx="12">
                  <c:v>8.5203000000000007</c:v>
                </c:pt>
                <c:pt idx="13">
                  <c:v>8.4707000000000008</c:v>
                </c:pt>
                <c:pt idx="14">
                  <c:v>8.423</c:v>
                </c:pt>
                <c:pt idx="15">
                  <c:v>8.3809000000000005</c:v>
                </c:pt>
                <c:pt idx="16">
                  <c:v>8.3399000000000001</c:v>
                </c:pt>
                <c:pt idx="17">
                  <c:v>8.2977000000000007</c:v>
                </c:pt>
                <c:pt idx="18">
                  <c:v>8.2583000000000002</c:v>
                </c:pt>
                <c:pt idx="19">
                  <c:v>8.2192000000000007</c:v>
                </c:pt>
                <c:pt idx="20">
                  <c:v>8.1811000000000007</c:v>
                </c:pt>
                <c:pt idx="21">
                  <c:v>8.1437000000000008</c:v>
                </c:pt>
                <c:pt idx="22">
                  <c:v>8.1013000000000002</c:v>
                </c:pt>
                <c:pt idx="23">
                  <c:v>8.0586000000000002</c:v>
                </c:pt>
                <c:pt idx="24">
                  <c:v>8.0170999999999992</c:v>
                </c:pt>
                <c:pt idx="25">
                  <c:v>7.9782000000000002</c:v>
                </c:pt>
                <c:pt idx="26">
                  <c:v>7.9355000000000002</c:v>
                </c:pt>
                <c:pt idx="27">
                  <c:v>7.8941999999999997</c:v>
                </c:pt>
                <c:pt idx="28">
                  <c:v>7.8528000000000002</c:v>
                </c:pt>
                <c:pt idx="29">
                  <c:v>7.8122999999999996</c:v>
                </c:pt>
                <c:pt idx="30">
                  <c:v>7.7713000000000001</c:v>
                </c:pt>
                <c:pt idx="31">
                  <c:v>7.7309999999999999</c:v>
                </c:pt>
                <c:pt idx="32">
                  <c:v>7.6891999999999996</c:v>
                </c:pt>
                <c:pt idx="33">
                  <c:v>7.6532</c:v>
                </c:pt>
                <c:pt idx="34">
                  <c:v>7.6212</c:v>
                </c:pt>
                <c:pt idx="35">
                  <c:v>7.5915999999999997</c:v>
                </c:pt>
                <c:pt idx="36">
                  <c:v>7.5613000000000001</c:v>
                </c:pt>
                <c:pt idx="37">
                  <c:v>7.5400999999999998</c:v>
                </c:pt>
                <c:pt idx="38">
                  <c:v>7.5197000000000003</c:v>
                </c:pt>
                <c:pt idx="39">
                  <c:v>7.5000999999999998</c:v>
                </c:pt>
                <c:pt idx="40">
                  <c:v>7.4816000000000003</c:v>
                </c:pt>
                <c:pt idx="41">
                  <c:v>7.4568000000000003</c:v>
                </c:pt>
                <c:pt idx="42">
                  <c:v>7.4259000000000004</c:v>
                </c:pt>
                <c:pt idx="43">
                  <c:v>7.3959000000000001</c:v>
                </c:pt>
                <c:pt idx="44">
                  <c:v>7.3658000000000001</c:v>
                </c:pt>
                <c:pt idx="45">
                  <c:v>7.3352000000000004</c:v>
                </c:pt>
                <c:pt idx="46">
                  <c:v>7.3034999999999997</c:v>
                </c:pt>
                <c:pt idx="47">
                  <c:v>7.2706</c:v>
                </c:pt>
                <c:pt idx="48">
                  <c:v>7.2411000000000003</c:v>
                </c:pt>
                <c:pt idx="49">
                  <c:v>7.2127999999999997</c:v>
                </c:pt>
                <c:pt idx="50">
                  <c:v>7.1858000000000004</c:v>
                </c:pt>
                <c:pt idx="51">
                  <c:v>7.1585000000000001</c:v>
                </c:pt>
                <c:pt idx="52">
                  <c:v>7.1322000000000001</c:v>
                </c:pt>
                <c:pt idx="53">
                  <c:v>7.1031000000000004</c:v>
                </c:pt>
                <c:pt idx="54">
                  <c:v>7.0709999999999997</c:v>
                </c:pt>
                <c:pt idx="55">
                  <c:v>7.0373999999999999</c:v>
                </c:pt>
                <c:pt idx="56">
                  <c:v>7.0069999999999997</c:v>
                </c:pt>
                <c:pt idx="57">
                  <c:v>6.9745999999999997</c:v>
                </c:pt>
                <c:pt idx="58">
                  <c:v>6.9440999999999997</c:v>
                </c:pt>
                <c:pt idx="59">
                  <c:v>6.9161000000000001</c:v>
                </c:pt>
                <c:pt idx="60">
                  <c:v>6.8849</c:v>
                </c:pt>
                <c:pt idx="61">
                  <c:v>6.8550000000000004</c:v>
                </c:pt>
                <c:pt idx="62">
                  <c:v>6.8315999999999999</c:v>
                </c:pt>
                <c:pt idx="63">
                  <c:v>6.8072999999999997</c:v>
                </c:pt>
                <c:pt idx="64">
                  <c:v>6.7850000000000001</c:v>
                </c:pt>
                <c:pt idx="65">
                  <c:v>6.7596999999999996</c:v>
                </c:pt>
                <c:pt idx="66">
                  <c:v>6.7337999999999996</c:v>
                </c:pt>
                <c:pt idx="67">
                  <c:v>6.7046000000000001</c:v>
                </c:pt>
                <c:pt idx="68">
                  <c:v>6.6856999999999998</c:v>
                </c:pt>
                <c:pt idx="69">
                  <c:v>6.6719999999999997</c:v>
                </c:pt>
                <c:pt idx="70">
                  <c:v>6.6492000000000004</c:v>
                </c:pt>
                <c:pt idx="71">
                  <c:v>6.6241000000000003</c:v>
                </c:pt>
                <c:pt idx="72">
                  <c:v>6.5993000000000004</c:v>
                </c:pt>
                <c:pt idx="73">
                  <c:v>6.5705999999999998</c:v>
                </c:pt>
                <c:pt idx="74">
                  <c:v>6.5389999999999997</c:v>
                </c:pt>
                <c:pt idx="75">
                  <c:v>6.5057999999999998</c:v>
                </c:pt>
                <c:pt idx="76">
                  <c:v>6.46</c:v>
                </c:pt>
                <c:pt idx="77">
                  <c:v>6.4050000000000002</c:v>
                </c:pt>
                <c:pt idx="78">
                  <c:v>6.3409000000000004</c:v>
                </c:pt>
                <c:pt idx="79">
                  <c:v>6.2744999999999997</c:v>
                </c:pt>
                <c:pt idx="80">
                  <c:v>6.2103999999999999</c:v>
                </c:pt>
                <c:pt idx="81">
                  <c:v>6.1367000000000003</c:v>
                </c:pt>
                <c:pt idx="82">
                  <c:v>6.0640000000000001</c:v>
                </c:pt>
                <c:pt idx="83">
                  <c:v>5.9935999999999998</c:v>
                </c:pt>
                <c:pt idx="84">
                  <c:v>5.9261999999999997</c:v>
                </c:pt>
                <c:pt idx="85">
                  <c:v>5.8516000000000004</c:v>
                </c:pt>
                <c:pt idx="86">
                  <c:v>5.7744</c:v>
                </c:pt>
                <c:pt idx="87">
                  <c:v>5.6864999999999997</c:v>
                </c:pt>
                <c:pt idx="88">
                  <c:v>5.5865999999999998</c:v>
                </c:pt>
                <c:pt idx="89">
                  <c:v>5.4862000000000002</c:v>
                </c:pt>
                <c:pt idx="90">
                  <c:v>5.3804999999999996</c:v>
                </c:pt>
                <c:pt idx="91">
                  <c:v>5.2626999999999997</c:v>
                </c:pt>
                <c:pt idx="92">
                  <c:v>5.1401000000000003</c:v>
                </c:pt>
                <c:pt idx="93">
                  <c:v>5.01</c:v>
                </c:pt>
                <c:pt idx="94">
                  <c:v>4.8800999999999997</c:v>
                </c:pt>
                <c:pt idx="95">
                  <c:v>4.7527999999999997</c:v>
                </c:pt>
                <c:pt idx="96">
                  <c:v>4.6306000000000003</c:v>
                </c:pt>
                <c:pt idx="97">
                  <c:v>4.5076999999999998</c:v>
                </c:pt>
                <c:pt idx="98">
                  <c:v>4.3787000000000003</c:v>
                </c:pt>
                <c:pt idx="99">
                  <c:v>4.2462</c:v>
                </c:pt>
                <c:pt idx="100">
                  <c:v>4.1104000000000003</c:v>
                </c:pt>
                <c:pt idx="101">
                  <c:v>3.9727000000000001</c:v>
                </c:pt>
                <c:pt idx="102">
                  <c:v>3.8267000000000002</c:v>
                </c:pt>
                <c:pt idx="103">
                  <c:v>3.6762000000000001</c:v>
                </c:pt>
                <c:pt idx="104">
                  <c:v>3.5245000000000002</c:v>
                </c:pt>
                <c:pt idx="105">
                  <c:v>3.3692000000000002</c:v>
                </c:pt>
                <c:pt idx="106">
                  <c:v>3.2052</c:v>
                </c:pt>
                <c:pt idx="107">
                  <c:v>3.0465</c:v>
                </c:pt>
                <c:pt idx="108">
                  <c:v>2.8816000000000002</c:v>
                </c:pt>
                <c:pt idx="109">
                  <c:v>2.7103000000000002</c:v>
                </c:pt>
                <c:pt idx="110">
                  <c:v>2.5306999999999999</c:v>
                </c:pt>
                <c:pt idx="111">
                  <c:v>2.3393000000000002</c:v>
                </c:pt>
                <c:pt idx="112">
                  <c:v>2.1539000000000001</c:v>
                </c:pt>
                <c:pt idx="113">
                  <c:v>1.9764999999999999</c:v>
                </c:pt>
                <c:pt idx="114">
                  <c:v>1.8013999999999999</c:v>
                </c:pt>
                <c:pt idx="115">
                  <c:v>1.6295999999999999</c:v>
                </c:pt>
                <c:pt idx="116">
                  <c:v>1.4555</c:v>
                </c:pt>
                <c:pt idx="117">
                  <c:v>1.2665999999999999</c:v>
                </c:pt>
                <c:pt idx="118">
                  <c:v>1.0711999999999999</c:v>
                </c:pt>
                <c:pt idx="119">
                  <c:v>0.87994000000000006</c:v>
                </c:pt>
                <c:pt idx="120">
                  <c:v>0.68679999999999997</c:v>
                </c:pt>
                <c:pt idx="121">
                  <c:v>0.48102</c:v>
                </c:pt>
                <c:pt idx="122">
                  <c:v>0.26712999999999998</c:v>
                </c:pt>
                <c:pt idx="123">
                  <c:v>5.7085999999999998E-2</c:v>
                </c:pt>
                <c:pt idx="124">
                  <c:v>-0.15390000000000001</c:v>
                </c:pt>
                <c:pt idx="125">
                  <c:v>-0.36925999999999998</c:v>
                </c:pt>
                <c:pt idx="126">
                  <c:v>-0.58928999999999998</c:v>
                </c:pt>
                <c:pt idx="127">
                  <c:v>-0.79898999999999998</c:v>
                </c:pt>
                <c:pt idx="128">
                  <c:v>-0.98567000000000005</c:v>
                </c:pt>
                <c:pt idx="129">
                  <c:v>-1.1691</c:v>
                </c:pt>
                <c:pt idx="130">
                  <c:v>-1.3431</c:v>
                </c:pt>
                <c:pt idx="131">
                  <c:v>-1.5045999999999999</c:v>
                </c:pt>
                <c:pt idx="132">
                  <c:v>-1.669</c:v>
                </c:pt>
                <c:pt idx="133">
                  <c:v>-1.8258000000000001</c:v>
                </c:pt>
                <c:pt idx="134">
                  <c:v>-1.9829000000000001</c:v>
                </c:pt>
                <c:pt idx="135">
                  <c:v>-2.1337000000000002</c:v>
                </c:pt>
                <c:pt idx="136">
                  <c:v>-2.2709999999999999</c:v>
                </c:pt>
                <c:pt idx="137">
                  <c:v>-2.3904000000000001</c:v>
                </c:pt>
                <c:pt idx="138">
                  <c:v>-2.5045000000000002</c:v>
                </c:pt>
                <c:pt idx="139">
                  <c:v>-2.6204000000000001</c:v>
                </c:pt>
                <c:pt idx="140">
                  <c:v>-2.7368000000000001</c:v>
                </c:pt>
                <c:pt idx="141">
                  <c:v>-2.8454999999999999</c:v>
                </c:pt>
                <c:pt idx="142">
                  <c:v>-2.9419</c:v>
                </c:pt>
                <c:pt idx="143">
                  <c:v>-3.0314999999999999</c:v>
                </c:pt>
                <c:pt idx="144">
                  <c:v>-3.1164999999999998</c:v>
                </c:pt>
                <c:pt idx="145">
                  <c:v>-3.1960999999999999</c:v>
                </c:pt>
                <c:pt idx="146">
                  <c:v>-3.2545000000000002</c:v>
                </c:pt>
                <c:pt idx="147">
                  <c:v>-3.2866</c:v>
                </c:pt>
                <c:pt idx="148">
                  <c:v>-3.2986</c:v>
                </c:pt>
                <c:pt idx="149">
                  <c:v>-3.2919</c:v>
                </c:pt>
                <c:pt idx="150">
                  <c:v>-3.2627000000000002</c:v>
                </c:pt>
                <c:pt idx="151">
                  <c:v>-3.2168999999999999</c:v>
                </c:pt>
                <c:pt idx="152">
                  <c:v>-3.1465000000000001</c:v>
                </c:pt>
                <c:pt idx="153">
                  <c:v>-3.0661</c:v>
                </c:pt>
                <c:pt idx="154">
                  <c:v>-2.9824999999999999</c:v>
                </c:pt>
                <c:pt idx="155">
                  <c:v>-2.8866000000000001</c:v>
                </c:pt>
                <c:pt idx="156">
                  <c:v>-2.7690000000000001</c:v>
                </c:pt>
                <c:pt idx="157">
                  <c:v>-2.6393</c:v>
                </c:pt>
                <c:pt idx="158">
                  <c:v>-2.4956999999999998</c:v>
                </c:pt>
                <c:pt idx="159">
                  <c:v>-2.3450000000000002</c:v>
                </c:pt>
                <c:pt idx="160">
                  <c:v>-2.1760999999999999</c:v>
                </c:pt>
                <c:pt idx="161">
                  <c:v>-2.0041000000000002</c:v>
                </c:pt>
                <c:pt idx="162">
                  <c:v>-1.8180000000000001</c:v>
                </c:pt>
                <c:pt idx="163">
                  <c:v>-1.6240000000000001</c:v>
                </c:pt>
                <c:pt idx="164">
                  <c:v>-1.4228000000000001</c:v>
                </c:pt>
                <c:pt idx="165">
                  <c:v>-1.232</c:v>
                </c:pt>
                <c:pt idx="166">
                  <c:v>-1.0317000000000001</c:v>
                </c:pt>
                <c:pt idx="167">
                  <c:v>-0.81979000000000002</c:v>
                </c:pt>
                <c:pt idx="168">
                  <c:v>-0.59979000000000005</c:v>
                </c:pt>
                <c:pt idx="169">
                  <c:v>-0.37062</c:v>
                </c:pt>
                <c:pt idx="170">
                  <c:v>-0.13396</c:v>
                </c:pt>
                <c:pt idx="171">
                  <c:v>0.10546</c:v>
                </c:pt>
                <c:pt idx="172">
                  <c:v>0.33915000000000001</c:v>
                </c:pt>
                <c:pt idx="173">
                  <c:v>0.56337999999999999</c:v>
                </c:pt>
                <c:pt idx="174">
                  <c:v>0.77549000000000001</c:v>
                </c:pt>
                <c:pt idx="175">
                  <c:v>0.98504000000000003</c:v>
                </c:pt>
                <c:pt idx="176">
                  <c:v>1.1916</c:v>
                </c:pt>
                <c:pt idx="177">
                  <c:v>1.3917999999999999</c:v>
                </c:pt>
                <c:pt idx="178">
                  <c:v>1.5771999999999999</c:v>
                </c:pt>
                <c:pt idx="179">
                  <c:v>1.7478</c:v>
                </c:pt>
                <c:pt idx="180">
                  <c:v>1.9083000000000001</c:v>
                </c:pt>
                <c:pt idx="181">
                  <c:v>2.0665</c:v>
                </c:pt>
                <c:pt idx="182">
                  <c:v>2.2334000000000001</c:v>
                </c:pt>
                <c:pt idx="183">
                  <c:v>2.3915000000000002</c:v>
                </c:pt>
                <c:pt idx="184">
                  <c:v>2.5352000000000001</c:v>
                </c:pt>
                <c:pt idx="185">
                  <c:v>2.6796000000000002</c:v>
                </c:pt>
                <c:pt idx="186">
                  <c:v>2.8113999999999999</c:v>
                </c:pt>
                <c:pt idx="187">
                  <c:v>2.9342999999999999</c:v>
                </c:pt>
                <c:pt idx="188">
                  <c:v>3.0535999999999999</c:v>
                </c:pt>
                <c:pt idx="189">
                  <c:v>3.1806000000000001</c:v>
                </c:pt>
                <c:pt idx="190">
                  <c:v>3.2978000000000001</c:v>
                </c:pt>
                <c:pt idx="191">
                  <c:v>3.4077000000000002</c:v>
                </c:pt>
                <c:pt idx="192">
                  <c:v>3.5121000000000002</c:v>
                </c:pt>
                <c:pt idx="193">
                  <c:v>3.6082999999999998</c:v>
                </c:pt>
                <c:pt idx="194">
                  <c:v>3.6968999999999999</c:v>
                </c:pt>
                <c:pt idx="195">
                  <c:v>3.7810999999999999</c:v>
                </c:pt>
                <c:pt idx="196">
                  <c:v>3.8548</c:v>
                </c:pt>
                <c:pt idx="197">
                  <c:v>3.9266000000000001</c:v>
                </c:pt>
                <c:pt idx="198">
                  <c:v>3.9929999999999999</c:v>
                </c:pt>
                <c:pt idx="199">
                  <c:v>4.0621999999999998</c:v>
                </c:pt>
                <c:pt idx="200">
                  <c:v>4.1398999999999999</c:v>
                </c:pt>
                <c:pt idx="201">
                  <c:v>4.2283999999999997</c:v>
                </c:pt>
                <c:pt idx="202">
                  <c:v>4.3152999999999997</c:v>
                </c:pt>
                <c:pt idx="203">
                  <c:v>4.4158999999999997</c:v>
                </c:pt>
                <c:pt idx="204">
                  <c:v>4.5136000000000003</c:v>
                </c:pt>
                <c:pt idx="205">
                  <c:v>4.6043000000000003</c:v>
                </c:pt>
                <c:pt idx="206">
                  <c:v>4.6920000000000002</c:v>
                </c:pt>
                <c:pt idx="207">
                  <c:v>4.7751000000000001</c:v>
                </c:pt>
                <c:pt idx="208">
                  <c:v>4.8529</c:v>
                </c:pt>
                <c:pt idx="209">
                  <c:v>4.9244000000000003</c:v>
                </c:pt>
                <c:pt idx="210">
                  <c:v>4.9843000000000002</c:v>
                </c:pt>
                <c:pt idx="211">
                  <c:v>5.0370999999999997</c:v>
                </c:pt>
                <c:pt idx="212">
                  <c:v>5.0960000000000001</c:v>
                </c:pt>
                <c:pt idx="213">
                  <c:v>5.1544999999999996</c:v>
                </c:pt>
                <c:pt idx="214">
                  <c:v>5.2069999999999999</c:v>
                </c:pt>
                <c:pt idx="215">
                  <c:v>5.2544000000000004</c:v>
                </c:pt>
                <c:pt idx="216">
                  <c:v>5.3064</c:v>
                </c:pt>
                <c:pt idx="217">
                  <c:v>5.3560999999999996</c:v>
                </c:pt>
                <c:pt idx="218">
                  <c:v>5.4065000000000003</c:v>
                </c:pt>
                <c:pt idx="219">
                  <c:v>5.4614000000000003</c:v>
                </c:pt>
                <c:pt idx="220">
                  <c:v>5.5235000000000003</c:v>
                </c:pt>
                <c:pt idx="221">
                  <c:v>5.5872000000000002</c:v>
                </c:pt>
                <c:pt idx="222">
                  <c:v>5.6470000000000002</c:v>
                </c:pt>
                <c:pt idx="223">
                  <c:v>5.702</c:v>
                </c:pt>
                <c:pt idx="224">
                  <c:v>5.7613000000000003</c:v>
                </c:pt>
                <c:pt idx="225">
                  <c:v>5.8308999999999997</c:v>
                </c:pt>
                <c:pt idx="226">
                  <c:v>5.9112</c:v>
                </c:pt>
                <c:pt idx="227">
                  <c:v>5.9890999999999996</c:v>
                </c:pt>
                <c:pt idx="228">
                  <c:v>6.0651999999999999</c:v>
                </c:pt>
                <c:pt idx="229">
                  <c:v>6.1421999999999999</c:v>
                </c:pt>
                <c:pt idx="230">
                  <c:v>6.2180999999999997</c:v>
                </c:pt>
                <c:pt idx="231">
                  <c:v>6.2923</c:v>
                </c:pt>
                <c:pt idx="232">
                  <c:v>6.3703000000000003</c:v>
                </c:pt>
                <c:pt idx="233">
                  <c:v>6.4466000000000001</c:v>
                </c:pt>
                <c:pt idx="234">
                  <c:v>6.5178000000000003</c:v>
                </c:pt>
                <c:pt idx="235">
                  <c:v>6.5911999999999997</c:v>
                </c:pt>
                <c:pt idx="236">
                  <c:v>6.6661999999999999</c:v>
                </c:pt>
                <c:pt idx="237">
                  <c:v>6.7408999999999999</c:v>
                </c:pt>
                <c:pt idx="238">
                  <c:v>6.8183999999999996</c:v>
                </c:pt>
                <c:pt idx="239">
                  <c:v>6.8874000000000004</c:v>
                </c:pt>
                <c:pt idx="240">
                  <c:v>6.9562999999999997</c:v>
                </c:pt>
                <c:pt idx="241">
                  <c:v>7.0194999999999999</c:v>
                </c:pt>
                <c:pt idx="242">
                  <c:v>7.0846999999999998</c:v>
                </c:pt>
                <c:pt idx="243">
                  <c:v>7.1467999999999998</c:v>
                </c:pt>
                <c:pt idx="244">
                  <c:v>7.2011000000000003</c:v>
                </c:pt>
                <c:pt idx="245">
                  <c:v>7.2519999999999998</c:v>
                </c:pt>
                <c:pt idx="246">
                  <c:v>7.3063000000000002</c:v>
                </c:pt>
                <c:pt idx="247">
                  <c:v>7.3544</c:v>
                </c:pt>
                <c:pt idx="248">
                  <c:v>7.4062000000000001</c:v>
                </c:pt>
                <c:pt idx="249">
                  <c:v>7.4600999999999997</c:v>
                </c:pt>
                <c:pt idx="250">
                  <c:v>7.5130999999999997</c:v>
                </c:pt>
                <c:pt idx="251">
                  <c:v>7.5625</c:v>
                </c:pt>
                <c:pt idx="252">
                  <c:v>7.6098999999999997</c:v>
                </c:pt>
                <c:pt idx="253">
                  <c:v>7.6596000000000002</c:v>
                </c:pt>
                <c:pt idx="254">
                  <c:v>7.7150999999999996</c:v>
                </c:pt>
                <c:pt idx="255">
                  <c:v>7.7685000000000004</c:v>
                </c:pt>
                <c:pt idx="256">
                  <c:v>7.8263999999999996</c:v>
                </c:pt>
                <c:pt idx="257">
                  <c:v>7.8842999999999996</c:v>
                </c:pt>
                <c:pt idx="258">
                  <c:v>7.9320000000000004</c:v>
                </c:pt>
                <c:pt idx="259">
                  <c:v>7.9734999999999996</c:v>
                </c:pt>
                <c:pt idx="260">
                  <c:v>8.016</c:v>
                </c:pt>
                <c:pt idx="261">
                  <c:v>8.0601000000000003</c:v>
                </c:pt>
                <c:pt idx="262">
                  <c:v>8.0996000000000006</c:v>
                </c:pt>
                <c:pt idx="263">
                  <c:v>8.1303000000000001</c:v>
                </c:pt>
                <c:pt idx="264">
                  <c:v>8.1614000000000004</c:v>
                </c:pt>
                <c:pt idx="265">
                  <c:v>8.1935000000000002</c:v>
                </c:pt>
                <c:pt idx="266">
                  <c:v>8.2254000000000005</c:v>
                </c:pt>
                <c:pt idx="267">
                  <c:v>8.2578999999999994</c:v>
                </c:pt>
                <c:pt idx="268">
                  <c:v>8.2955000000000005</c:v>
                </c:pt>
                <c:pt idx="269">
                  <c:v>8.3347999999999995</c:v>
                </c:pt>
                <c:pt idx="270">
                  <c:v>8.3762000000000008</c:v>
                </c:pt>
                <c:pt idx="271">
                  <c:v>8.4170999999999996</c:v>
                </c:pt>
                <c:pt idx="272">
                  <c:v>8.4602000000000004</c:v>
                </c:pt>
                <c:pt idx="273">
                  <c:v>8.5031999999999996</c:v>
                </c:pt>
                <c:pt idx="274">
                  <c:v>8.5487000000000002</c:v>
                </c:pt>
                <c:pt idx="275">
                  <c:v>8.5951000000000004</c:v>
                </c:pt>
                <c:pt idx="276">
                  <c:v>8.6403999999999996</c:v>
                </c:pt>
                <c:pt idx="277">
                  <c:v>8.6813000000000002</c:v>
                </c:pt>
                <c:pt idx="278">
                  <c:v>8.7225000000000001</c:v>
                </c:pt>
                <c:pt idx="279">
                  <c:v>8.7624999999999993</c:v>
                </c:pt>
                <c:pt idx="280">
                  <c:v>8.8030000000000008</c:v>
                </c:pt>
                <c:pt idx="281">
                  <c:v>8.8412000000000006</c:v>
                </c:pt>
                <c:pt idx="282">
                  <c:v>8.8797999999999995</c:v>
                </c:pt>
                <c:pt idx="283">
                  <c:v>8.9199000000000002</c:v>
                </c:pt>
                <c:pt idx="284">
                  <c:v>8.9595000000000002</c:v>
                </c:pt>
                <c:pt idx="285">
                  <c:v>8.9971999999999994</c:v>
                </c:pt>
                <c:pt idx="286">
                  <c:v>9.0370000000000008</c:v>
                </c:pt>
                <c:pt idx="287">
                  <c:v>9.0716999999999999</c:v>
                </c:pt>
                <c:pt idx="288">
                  <c:v>9.1046999999999993</c:v>
                </c:pt>
                <c:pt idx="289">
                  <c:v>9.1401000000000003</c:v>
                </c:pt>
                <c:pt idx="290">
                  <c:v>9.1765000000000008</c:v>
                </c:pt>
                <c:pt idx="291">
                  <c:v>9.2119999999999997</c:v>
                </c:pt>
                <c:pt idx="292">
                  <c:v>9.2462999999999997</c:v>
                </c:pt>
                <c:pt idx="293">
                  <c:v>9.2864000000000004</c:v>
                </c:pt>
                <c:pt idx="294">
                  <c:v>9.3287999999999993</c:v>
                </c:pt>
                <c:pt idx="295">
                  <c:v>9.3737999999999992</c:v>
                </c:pt>
                <c:pt idx="296">
                  <c:v>9.4166000000000007</c:v>
                </c:pt>
                <c:pt idx="297">
                  <c:v>9.4574999999999996</c:v>
                </c:pt>
                <c:pt idx="298">
                  <c:v>9.4977</c:v>
                </c:pt>
                <c:pt idx="299">
                  <c:v>9.5380000000000003</c:v>
                </c:pt>
                <c:pt idx="300">
                  <c:v>9.5784000000000002</c:v>
                </c:pt>
              </c:numCache>
            </c:numRef>
          </c:val>
          <c:smooth val="0"/>
          <c:extLst>
            <c:ext xmlns:c16="http://schemas.microsoft.com/office/drawing/2014/chart" uri="{C3380CC4-5D6E-409C-BE32-E72D297353CC}">
              <c16:uniqueId val="{00000000-27A0-4A4A-A778-E03CE44CA857}"/>
            </c:ext>
          </c:extLst>
        </c:ser>
        <c:dLbls>
          <c:showLegendKey val="0"/>
          <c:showVal val="0"/>
          <c:showCatName val="0"/>
          <c:showSerName val="0"/>
          <c:showPercent val="0"/>
          <c:showBubbleSize val="0"/>
        </c:dLbls>
        <c:smooth val="0"/>
        <c:axId val="599210568"/>
        <c:axId val="599212208"/>
        <c:extLst>
          <c:ext xmlns:c15="http://schemas.microsoft.com/office/drawing/2012/chart" uri="{02D57815-91ED-43cb-92C2-25804820EDAC}">
            <c15:filteredLineSeries>
              <c15:ser>
                <c:idx val="0"/>
                <c:order val="0"/>
                <c:tx>
                  <c:strRef>
                    <c:extLst>
                      <c:ext uri="{02D57815-91ED-43cb-92C2-25804820EDAC}">
                        <c15:formulaRef>
                          <c15:sqref>Sheet1!$A$1</c15:sqref>
                        </c15:formulaRef>
                      </c:ext>
                    </c:extLst>
                    <c:strCache>
                      <c:ptCount val="1"/>
                      <c:pt idx="0">
                        <c:v> </c:v>
                      </c:pt>
                    </c:strCache>
                  </c:strRef>
                </c:tx>
                <c:spPr>
                  <a:ln w="28575" cap="rnd">
                    <a:solidFill>
                      <a:schemeClr val="accent1"/>
                    </a:solidFill>
                    <a:round/>
                  </a:ln>
                  <a:effectLst/>
                </c:spPr>
                <c:marker>
                  <c:symbol val="none"/>
                </c:marker>
                <c:val>
                  <c:numRef>
                    <c:extLst>
                      <c:ext uri="{02D57815-91ED-43cb-92C2-25804820EDAC}">
                        <c15:formulaRef>
                          <c15:sqref>Sheet1!$A$2:$A$302</c15:sqref>
                        </c15:formulaRef>
                      </c:ext>
                    </c:extLst>
                    <c:numCache>
                      <c:formatCode>General</c:formatCode>
                      <c:ptCount val="301"/>
                      <c:pt idx="0">
                        <c:v>-1500</c:v>
                      </c:pt>
                      <c:pt idx="1">
                        <c:v>-1490</c:v>
                      </c:pt>
                      <c:pt idx="2">
                        <c:v>-1480</c:v>
                      </c:pt>
                      <c:pt idx="3">
                        <c:v>-1470</c:v>
                      </c:pt>
                      <c:pt idx="4">
                        <c:v>-1460</c:v>
                      </c:pt>
                      <c:pt idx="5">
                        <c:v>-1450</c:v>
                      </c:pt>
                      <c:pt idx="6">
                        <c:v>-1440</c:v>
                      </c:pt>
                      <c:pt idx="7">
                        <c:v>-1430</c:v>
                      </c:pt>
                      <c:pt idx="8">
                        <c:v>-1420</c:v>
                      </c:pt>
                      <c:pt idx="9">
                        <c:v>-1410</c:v>
                      </c:pt>
                      <c:pt idx="10">
                        <c:v>-1400</c:v>
                      </c:pt>
                      <c:pt idx="11">
                        <c:v>-1390</c:v>
                      </c:pt>
                      <c:pt idx="12">
                        <c:v>-1380</c:v>
                      </c:pt>
                      <c:pt idx="13">
                        <c:v>-1370</c:v>
                      </c:pt>
                      <c:pt idx="14">
                        <c:v>-1360</c:v>
                      </c:pt>
                      <c:pt idx="15">
                        <c:v>-1350</c:v>
                      </c:pt>
                      <c:pt idx="16">
                        <c:v>-1340</c:v>
                      </c:pt>
                      <c:pt idx="17">
                        <c:v>-1330</c:v>
                      </c:pt>
                      <c:pt idx="18">
                        <c:v>-1320</c:v>
                      </c:pt>
                      <c:pt idx="19">
                        <c:v>-1310</c:v>
                      </c:pt>
                      <c:pt idx="20">
                        <c:v>-1300</c:v>
                      </c:pt>
                      <c:pt idx="21">
                        <c:v>-1290</c:v>
                      </c:pt>
                      <c:pt idx="22">
                        <c:v>-1280</c:v>
                      </c:pt>
                      <c:pt idx="23">
                        <c:v>-1270</c:v>
                      </c:pt>
                      <c:pt idx="24">
                        <c:v>-1260</c:v>
                      </c:pt>
                      <c:pt idx="25">
                        <c:v>-1250</c:v>
                      </c:pt>
                      <c:pt idx="26">
                        <c:v>-1240</c:v>
                      </c:pt>
                      <c:pt idx="27">
                        <c:v>-1230</c:v>
                      </c:pt>
                      <c:pt idx="28">
                        <c:v>-1220</c:v>
                      </c:pt>
                      <c:pt idx="29">
                        <c:v>-1210</c:v>
                      </c:pt>
                      <c:pt idx="30">
                        <c:v>-1200</c:v>
                      </c:pt>
                      <c:pt idx="31">
                        <c:v>-1190</c:v>
                      </c:pt>
                      <c:pt idx="32">
                        <c:v>-1180</c:v>
                      </c:pt>
                      <c:pt idx="33">
                        <c:v>-1170</c:v>
                      </c:pt>
                      <c:pt idx="34">
                        <c:v>-1160</c:v>
                      </c:pt>
                      <c:pt idx="35">
                        <c:v>-1150</c:v>
                      </c:pt>
                      <c:pt idx="36">
                        <c:v>-1140</c:v>
                      </c:pt>
                      <c:pt idx="37">
                        <c:v>-1130</c:v>
                      </c:pt>
                      <c:pt idx="38">
                        <c:v>-1120</c:v>
                      </c:pt>
                      <c:pt idx="39">
                        <c:v>-1110</c:v>
                      </c:pt>
                      <c:pt idx="40">
                        <c:v>-1100</c:v>
                      </c:pt>
                      <c:pt idx="41">
                        <c:v>-1090</c:v>
                      </c:pt>
                      <c:pt idx="42">
                        <c:v>-1080</c:v>
                      </c:pt>
                      <c:pt idx="43">
                        <c:v>-1070</c:v>
                      </c:pt>
                      <c:pt idx="44">
                        <c:v>-1060</c:v>
                      </c:pt>
                      <c:pt idx="45">
                        <c:v>-1050</c:v>
                      </c:pt>
                      <c:pt idx="46">
                        <c:v>-1040</c:v>
                      </c:pt>
                      <c:pt idx="47">
                        <c:v>-1030</c:v>
                      </c:pt>
                      <c:pt idx="48">
                        <c:v>-1020</c:v>
                      </c:pt>
                      <c:pt idx="49">
                        <c:v>-1010</c:v>
                      </c:pt>
                      <c:pt idx="50">
                        <c:v>-1000</c:v>
                      </c:pt>
                      <c:pt idx="51">
                        <c:v>-990</c:v>
                      </c:pt>
                      <c:pt idx="52">
                        <c:v>-980</c:v>
                      </c:pt>
                      <c:pt idx="53">
                        <c:v>-970</c:v>
                      </c:pt>
                      <c:pt idx="54">
                        <c:v>-960</c:v>
                      </c:pt>
                      <c:pt idx="55">
                        <c:v>-950</c:v>
                      </c:pt>
                      <c:pt idx="56">
                        <c:v>-940</c:v>
                      </c:pt>
                      <c:pt idx="57">
                        <c:v>-930</c:v>
                      </c:pt>
                      <c:pt idx="58">
                        <c:v>-920</c:v>
                      </c:pt>
                      <c:pt idx="59">
                        <c:v>-910</c:v>
                      </c:pt>
                      <c:pt idx="60">
                        <c:v>-900</c:v>
                      </c:pt>
                      <c:pt idx="61">
                        <c:v>-890</c:v>
                      </c:pt>
                      <c:pt idx="62">
                        <c:v>-880</c:v>
                      </c:pt>
                      <c:pt idx="63">
                        <c:v>-870</c:v>
                      </c:pt>
                      <c:pt idx="64">
                        <c:v>-860</c:v>
                      </c:pt>
                      <c:pt idx="65">
                        <c:v>-850</c:v>
                      </c:pt>
                      <c:pt idx="66">
                        <c:v>-840</c:v>
                      </c:pt>
                      <c:pt idx="67">
                        <c:v>-830</c:v>
                      </c:pt>
                      <c:pt idx="68">
                        <c:v>-820</c:v>
                      </c:pt>
                      <c:pt idx="69">
                        <c:v>-810</c:v>
                      </c:pt>
                      <c:pt idx="70">
                        <c:v>-800</c:v>
                      </c:pt>
                      <c:pt idx="71">
                        <c:v>-790</c:v>
                      </c:pt>
                      <c:pt idx="72">
                        <c:v>-780</c:v>
                      </c:pt>
                      <c:pt idx="73">
                        <c:v>-770</c:v>
                      </c:pt>
                      <c:pt idx="74">
                        <c:v>-760</c:v>
                      </c:pt>
                      <c:pt idx="75">
                        <c:v>-750</c:v>
                      </c:pt>
                      <c:pt idx="76">
                        <c:v>-740</c:v>
                      </c:pt>
                      <c:pt idx="77">
                        <c:v>-730</c:v>
                      </c:pt>
                      <c:pt idx="78">
                        <c:v>-720</c:v>
                      </c:pt>
                      <c:pt idx="79">
                        <c:v>-710</c:v>
                      </c:pt>
                      <c:pt idx="80">
                        <c:v>-700</c:v>
                      </c:pt>
                      <c:pt idx="81">
                        <c:v>-690</c:v>
                      </c:pt>
                      <c:pt idx="82">
                        <c:v>-680</c:v>
                      </c:pt>
                      <c:pt idx="83">
                        <c:v>-670</c:v>
                      </c:pt>
                      <c:pt idx="84">
                        <c:v>-660</c:v>
                      </c:pt>
                      <c:pt idx="85">
                        <c:v>-650</c:v>
                      </c:pt>
                      <c:pt idx="86">
                        <c:v>-640</c:v>
                      </c:pt>
                      <c:pt idx="87">
                        <c:v>-630</c:v>
                      </c:pt>
                      <c:pt idx="88">
                        <c:v>-620</c:v>
                      </c:pt>
                      <c:pt idx="89">
                        <c:v>-610</c:v>
                      </c:pt>
                      <c:pt idx="90">
                        <c:v>-600</c:v>
                      </c:pt>
                      <c:pt idx="91">
                        <c:v>-590</c:v>
                      </c:pt>
                      <c:pt idx="92">
                        <c:v>-580</c:v>
                      </c:pt>
                      <c:pt idx="93">
                        <c:v>-570</c:v>
                      </c:pt>
                      <c:pt idx="94">
                        <c:v>-560</c:v>
                      </c:pt>
                      <c:pt idx="95">
                        <c:v>-550</c:v>
                      </c:pt>
                      <c:pt idx="96">
                        <c:v>-540</c:v>
                      </c:pt>
                      <c:pt idx="97">
                        <c:v>-530</c:v>
                      </c:pt>
                      <c:pt idx="98">
                        <c:v>-520</c:v>
                      </c:pt>
                      <c:pt idx="99">
                        <c:v>-510</c:v>
                      </c:pt>
                      <c:pt idx="100">
                        <c:v>-500</c:v>
                      </c:pt>
                      <c:pt idx="101">
                        <c:v>-490</c:v>
                      </c:pt>
                      <c:pt idx="102">
                        <c:v>-480</c:v>
                      </c:pt>
                      <c:pt idx="103">
                        <c:v>-470</c:v>
                      </c:pt>
                      <c:pt idx="104">
                        <c:v>-460</c:v>
                      </c:pt>
                      <c:pt idx="105">
                        <c:v>-450</c:v>
                      </c:pt>
                      <c:pt idx="106">
                        <c:v>-440</c:v>
                      </c:pt>
                      <c:pt idx="107">
                        <c:v>-430</c:v>
                      </c:pt>
                      <c:pt idx="108">
                        <c:v>-420</c:v>
                      </c:pt>
                      <c:pt idx="109">
                        <c:v>-410</c:v>
                      </c:pt>
                      <c:pt idx="110">
                        <c:v>-400</c:v>
                      </c:pt>
                      <c:pt idx="111">
                        <c:v>-390</c:v>
                      </c:pt>
                      <c:pt idx="112">
                        <c:v>-380</c:v>
                      </c:pt>
                      <c:pt idx="113">
                        <c:v>-370</c:v>
                      </c:pt>
                      <c:pt idx="114">
                        <c:v>-360</c:v>
                      </c:pt>
                      <c:pt idx="115">
                        <c:v>-350</c:v>
                      </c:pt>
                      <c:pt idx="116">
                        <c:v>-340</c:v>
                      </c:pt>
                      <c:pt idx="117">
                        <c:v>-330</c:v>
                      </c:pt>
                      <c:pt idx="118">
                        <c:v>-320</c:v>
                      </c:pt>
                      <c:pt idx="119">
                        <c:v>-310</c:v>
                      </c:pt>
                      <c:pt idx="120">
                        <c:v>-300</c:v>
                      </c:pt>
                      <c:pt idx="121">
                        <c:v>-290</c:v>
                      </c:pt>
                      <c:pt idx="122">
                        <c:v>-280</c:v>
                      </c:pt>
                      <c:pt idx="123">
                        <c:v>-270</c:v>
                      </c:pt>
                      <c:pt idx="124">
                        <c:v>-260</c:v>
                      </c:pt>
                      <c:pt idx="125">
                        <c:v>-250</c:v>
                      </c:pt>
                      <c:pt idx="126">
                        <c:v>-240</c:v>
                      </c:pt>
                      <c:pt idx="127">
                        <c:v>-230</c:v>
                      </c:pt>
                      <c:pt idx="128">
                        <c:v>-220</c:v>
                      </c:pt>
                      <c:pt idx="129">
                        <c:v>-210</c:v>
                      </c:pt>
                      <c:pt idx="130">
                        <c:v>-200</c:v>
                      </c:pt>
                      <c:pt idx="131">
                        <c:v>-190</c:v>
                      </c:pt>
                      <c:pt idx="132">
                        <c:v>-180</c:v>
                      </c:pt>
                      <c:pt idx="133">
                        <c:v>-170</c:v>
                      </c:pt>
                      <c:pt idx="134">
                        <c:v>-160</c:v>
                      </c:pt>
                      <c:pt idx="135">
                        <c:v>-150</c:v>
                      </c:pt>
                      <c:pt idx="136">
                        <c:v>-140</c:v>
                      </c:pt>
                      <c:pt idx="137">
                        <c:v>-130</c:v>
                      </c:pt>
                      <c:pt idx="138">
                        <c:v>-120</c:v>
                      </c:pt>
                      <c:pt idx="139">
                        <c:v>-110</c:v>
                      </c:pt>
                      <c:pt idx="140">
                        <c:v>-100</c:v>
                      </c:pt>
                      <c:pt idx="141">
                        <c:v>-90</c:v>
                      </c:pt>
                      <c:pt idx="142">
                        <c:v>-80</c:v>
                      </c:pt>
                      <c:pt idx="143">
                        <c:v>-70</c:v>
                      </c:pt>
                      <c:pt idx="144">
                        <c:v>-60</c:v>
                      </c:pt>
                      <c:pt idx="145">
                        <c:v>-50</c:v>
                      </c:pt>
                      <c:pt idx="146">
                        <c:v>-40</c:v>
                      </c:pt>
                      <c:pt idx="147">
                        <c:v>-30</c:v>
                      </c:pt>
                      <c:pt idx="148">
                        <c:v>-20</c:v>
                      </c:pt>
                      <c:pt idx="149">
                        <c:v>-10</c:v>
                      </c:pt>
                      <c:pt idx="150">
                        <c:v>0</c:v>
                      </c:pt>
                      <c:pt idx="151">
                        <c:v>10</c:v>
                      </c:pt>
                      <c:pt idx="152">
                        <c:v>20</c:v>
                      </c:pt>
                      <c:pt idx="153">
                        <c:v>30</c:v>
                      </c:pt>
                      <c:pt idx="154">
                        <c:v>40</c:v>
                      </c:pt>
                      <c:pt idx="155">
                        <c:v>50</c:v>
                      </c:pt>
                      <c:pt idx="156">
                        <c:v>60</c:v>
                      </c:pt>
                      <c:pt idx="157">
                        <c:v>70</c:v>
                      </c:pt>
                      <c:pt idx="158">
                        <c:v>80</c:v>
                      </c:pt>
                      <c:pt idx="159">
                        <c:v>90</c:v>
                      </c:pt>
                      <c:pt idx="160">
                        <c:v>100</c:v>
                      </c:pt>
                      <c:pt idx="161">
                        <c:v>110</c:v>
                      </c:pt>
                      <c:pt idx="162">
                        <c:v>120</c:v>
                      </c:pt>
                      <c:pt idx="163">
                        <c:v>130</c:v>
                      </c:pt>
                      <c:pt idx="164">
                        <c:v>140</c:v>
                      </c:pt>
                      <c:pt idx="165">
                        <c:v>150</c:v>
                      </c:pt>
                      <c:pt idx="166">
                        <c:v>160</c:v>
                      </c:pt>
                      <c:pt idx="167">
                        <c:v>170</c:v>
                      </c:pt>
                      <c:pt idx="168">
                        <c:v>180</c:v>
                      </c:pt>
                      <c:pt idx="169">
                        <c:v>190</c:v>
                      </c:pt>
                      <c:pt idx="170">
                        <c:v>200</c:v>
                      </c:pt>
                      <c:pt idx="171">
                        <c:v>210</c:v>
                      </c:pt>
                      <c:pt idx="172">
                        <c:v>220</c:v>
                      </c:pt>
                      <c:pt idx="173">
                        <c:v>230</c:v>
                      </c:pt>
                      <c:pt idx="174">
                        <c:v>240</c:v>
                      </c:pt>
                      <c:pt idx="175">
                        <c:v>250</c:v>
                      </c:pt>
                      <c:pt idx="176">
                        <c:v>260</c:v>
                      </c:pt>
                      <c:pt idx="177">
                        <c:v>270</c:v>
                      </c:pt>
                      <c:pt idx="178">
                        <c:v>280</c:v>
                      </c:pt>
                      <c:pt idx="179">
                        <c:v>290</c:v>
                      </c:pt>
                      <c:pt idx="180">
                        <c:v>300</c:v>
                      </c:pt>
                      <c:pt idx="181">
                        <c:v>310</c:v>
                      </c:pt>
                      <c:pt idx="182">
                        <c:v>320</c:v>
                      </c:pt>
                      <c:pt idx="183">
                        <c:v>330</c:v>
                      </c:pt>
                      <c:pt idx="184">
                        <c:v>340</c:v>
                      </c:pt>
                      <c:pt idx="185">
                        <c:v>350</c:v>
                      </c:pt>
                      <c:pt idx="186">
                        <c:v>360</c:v>
                      </c:pt>
                      <c:pt idx="187">
                        <c:v>370</c:v>
                      </c:pt>
                      <c:pt idx="188">
                        <c:v>380</c:v>
                      </c:pt>
                      <c:pt idx="189">
                        <c:v>390</c:v>
                      </c:pt>
                      <c:pt idx="190">
                        <c:v>400</c:v>
                      </c:pt>
                      <c:pt idx="191">
                        <c:v>410</c:v>
                      </c:pt>
                      <c:pt idx="192">
                        <c:v>420</c:v>
                      </c:pt>
                      <c:pt idx="193">
                        <c:v>430</c:v>
                      </c:pt>
                      <c:pt idx="194">
                        <c:v>440</c:v>
                      </c:pt>
                      <c:pt idx="195">
                        <c:v>450</c:v>
                      </c:pt>
                      <c:pt idx="196">
                        <c:v>460</c:v>
                      </c:pt>
                      <c:pt idx="197">
                        <c:v>470</c:v>
                      </c:pt>
                      <c:pt idx="198">
                        <c:v>480</c:v>
                      </c:pt>
                      <c:pt idx="199">
                        <c:v>490</c:v>
                      </c:pt>
                      <c:pt idx="200">
                        <c:v>500</c:v>
                      </c:pt>
                      <c:pt idx="201">
                        <c:v>510</c:v>
                      </c:pt>
                      <c:pt idx="202">
                        <c:v>520</c:v>
                      </c:pt>
                      <c:pt idx="203">
                        <c:v>530</c:v>
                      </c:pt>
                      <c:pt idx="204">
                        <c:v>540</c:v>
                      </c:pt>
                      <c:pt idx="205">
                        <c:v>550</c:v>
                      </c:pt>
                      <c:pt idx="206">
                        <c:v>560</c:v>
                      </c:pt>
                      <c:pt idx="207">
                        <c:v>570</c:v>
                      </c:pt>
                      <c:pt idx="208">
                        <c:v>580</c:v>
                      </c:pt>
                      <c:pt idx="209">
                        <c:v>590</c:v>
                      </c:pt>
                      <c:pt idx="210">
                        <c:v>600</c:v>
                      </c:pt>
                      <c:pt idx="211">
                        <c:v>610</c:v>
                      </c:pt>
                      <c:pt idx="212">
                        <c:v>620</c:v>
                      </c:pt>
                      <c:pt idx="213">
                        <c:v>630</c:v>
                      </c:pt>
                      <c:pt idx="214">
                        <c:v>640</c:v>
                      </c:pt>
                      <c:pt idx="215">
                        <c:v>650</c:v>
                      </c:pt>
                      <c:pt idx="216">
                        <c:v>660</c:v>
                      </c:pt>
                      <c:pt idx="217">
                        <c:v>670</c:v>
                      </c:pt>
                      <c:pt idx="218">
                        <c:v>680</c:v>
                      </c:pt>
                      <c:pt idx="219">
                        <c:v>690</c:v>
                      </c:pt>
                      <c:pt idx="220">
                        <c:v>700</c:v>
                      </c:pt>
                      <c:pt idx="221">
                        <c:v>710</c:v>
                      </c:pt>
                      <c:pt idx="222">
                        <c:v>720</c:v>
                      </c:pt>
                      <c:pt idx="223">
                        <c:v>730</c:v>
                      </c:pt>
                      <c:pt idx="224">
                        <c:v>740</c:v>
                      </c:pt>
                      <c:pt idx="225">
                        <c:v>750</c:v>
                      </c:pt>
                      <c:pt idx="226">
                        <c:v>760</c:v>
                      </c:pt>
                      <c:pt idx="227">
                        <c:v>770</c:v>
                      </c:pt>
                      <c:pt idx="228">
                        <c:v>780</c:v>
                      </c:pt>
                      <c:pt idx="229">
                        <c:v>790</c:v>
                      </c:pt>
                      <c:pt idx="230">
                        <c:v>800</c:v>
                      </c:pt>
                      <c:pt idx="231">
                        <c:v>810</c:v>
                      </c:pt>
                      <c:pt idx="232">
                        <c:v>820</c:v>
                      </c:pt>
                      <c:pt idx="233">
                        <c:v>830</c:v>
                      </c:pt>
                      <c:pt idx="234">
                        <c:v>840</c:v>
                      </c:pt>
                      <c:pt idx="235">
                        <c:v>850</c:v>
                      </c:pt>
                      <c:pt idx="236">
                        <c:v>860</c:v>
                      </c:pt>
                      <c:pt idx="237">
                        <c:v>870</c:v>
                      </c:pt>
                      <c:pt idx="238">
                        <c:v>880</c:v>
                      </c:pt>
                      <c:pt idx="239">
                        <c:v>890</c:v>
                      </c:pt>
                      <c:pt idx="240">
                        <c:v>900</c:v>
                      </c:pt>
                      <c:pt idx="241">
                        <c:v>910</c:v>
                      </c:pt>
                      <c:pt idx="242">
                        <c:v>920</c:v>
                      </c:pt>
                      <c:pt idx="243">
                        <c:v>930</c:v>
                      </c:pt>
                      <c:pt idx="244">
                        <c:v>940</c:v>
                      </c:pt>
                      <c:pt idx="245">
                        <c:v>950</c:v>
                      </c:pt>
                      <c:pt idx="246">
                        <c:v>960</c:v>
                      </c:pt>
                      <c:pt idx="247">
                        <c:v>970</c:v>
                      </c:pt>
                      <c:pt idx="248">
                        <c:v>980</c:v>
                      </c:pt>
                      <c:pt idx="249">
                        <c:v>990</c:v>
                      </c:pt>
                      <c:pt idx="250">
                        <c:v>1000</c:v>
                      </c:pt>
                      <c:pt idx="251">
                        <c:v>1010</c:v>
                      </c:pt>
                      <c:pt idx="252">
                        <c:v>1020</c:v>
                      </c:pt>
                      <c:pt idx="253">
                        <c:v>1030</c:v>
                      </c:pt>
                      <c:pt idx="254">
                        <c:v>1040</c:v>
                      </c:pt>
                      <c:pt idx="255">
                        <c:v>1050</c:v>
                      </c:pt>
                      <c:pt idx="256">
                        <c:v>1060</c:v>
                      </c:pt>
                      <c:pt idx="257">
                        <c:v>1070</c:v>
                      </c:pt>
                      <c:pt idx="258">
                        <c:v>1080</c:v>
                      </c:pt>
                      <c:pt idx="259">
                        <c:v>1090</c:v>
                      </c:pt>
                      <c:pt idx="260">
                        <c:v>1100</c:v>
                      </c:pt>
                      <c:pt idx="261">
                        <c:v>1110</c:v>
                      </c:pt>
                      <c:pt idx="262">
                        <c:v>1120</c:v>
                      </c:pt>
                      <c:pt idx="263">
                        <c:v>1130</c:v>
                      </c:pt>
                      <c:pt idx="264">
                        <c:v>1140</c:v>
                      </c:pt>
                      <c:pt idx="265">
                        <c:v>1150</c:v>
                      </c:pt>
                      <c:pt idx="266">
                        <c:v>1160</c:v>
                      </c:pt>
                      <c:pt idx="267">
                        <c:v>1170</c:v>
                      </c:pt>
                      <c:pt idx="268">
                        <c:v>1180</c:v>
                      </c:pt>
                      <c:pt idx="269">
                        <c:v>1190</c:v>
                      </c:pt>
                      <c:pt idx="270">
                        <c:v>1200</c:v>
                      </c:pt>
                      <c:pt idx="271">
                        <c:v>1210</c:v>
                      </c:pt>
                      <c:pt idx="272">
                        <c:v>1220</c:v>
                      </c:pt>
                      <c:pt idx="273">
                        <c:v>1230</c:v>
                      </c:pt>
                      <c:pt idx="274">
                        <c:v>1240</c:v>
                      </c:pt>
                      <c:pt idx="275">
                        <c:v>1250</c:v>
                      </c:pt>
                      <c:pt idx="276">
                        <c:v>1260</c:v>
                      </c:pt>
                      <c:pt idx="277">
                        <c:v>1270</c:v>
                      </c:pt>
                      <c:pt idx="278">
                        <c:v>1280</c:v>
                      </c:pt>
                      <c:pt idx="279">
                        <c:v>1290</c:v>
                      </c:pt>
                      <c:pt idx="280">
                        <c:v>1300</c:v>
                      </c:pt>
                      <c:pt idx="281">
                        <c:v>1310</c:v>
                      </c:pt>
                      <c:pt idx="282">
                        <c:v>1320</c:v>
                      </c:pt>
                      <c:pt idx="283">
                        <c:v>1330</c:v>
                      </c:pt>
                      <c:pt idx="284">
                        <c:v>1340</c:v>
                      </c:pt>
                      <c:pt idx="285">
                        <c:v>1350</c:v>
                      </c:pt>
                      <c:pt idx="286">
                        <c:v>1360</c:v>
                      </c:pt>
                      <c:pt idx="287">
                        <c:v>1370</c:v>
                      </c:pt>
                      <c:pt idx="288">
                        <c:v>1380</c:v>
                      </c:pt>
                      <c:pt idx="289">
                        <c:v>1390</c:v>
                      </c:pt>
                      <c:pt idx="290">
                        <c:v>1400</c:v>
                      </c:pt>
                      <c:pt idx="291">
                        <c:v>1410</c:v>
                      </c:pt>
                      <c:pt idx="292">
                        <c:v>1420</c:v>
                      </c:pt>
                      <c:pt idx="293">
                        <c:v>1430</c:v>
                      </c:pt>
                      <c:pt idx="294">
                        <c:v>1440</c:v>
                      </c:pt>
                      <c:pt idx="295">
                        <c:v>1450</c:v>
                      </c:pt>
                      <c:pt idx="296">
                        <c:v>1460</c:v>
                      </c:pt>
                      <c:pt idx="297">
                        <c:v>1470</c:v>
                      </c:pt>
                      <c:pt idx="298">
                        <c:v>1480</c:v>
                      </c:pt>
                      <c:pt idx="299">
                        <c:v>1490</c:v>
                      </c:pt>
                      <c:pt idx="300">
                        <c:v>1500</c:v>
                      </c:pt>
                    </c:numCache>
                  </c:numRef>
                </c:val>
                <c:smooth val="0"/>
                <c:extLst>
                  <c:ext xmlns:c16="http://schemas.microsoft.com/office/drawing/2014/chart" uri="{C3380CC4-5D6E-409C-BE32-E72D297353CC}">
                    <c16:uniqueId val="{00000000-0A65-4A85-A316-0A4921CD309A}"/>
                  </c:ext>
                </c:extLst>
              </c15:ser>
            </c15:filteredLineSeries>
          </c:ext>
        </c:extLst>
      </c:lineChart>
      <c:catAx>
        <c:axId val="599210568"/>
        <c:scaling>
          <c:orientation val="minMax"/>
        </c:scaling>
        <c:delete val="1"/>
        <c:axPos val="b"/>
        <c:numFmt formatCode="General" sourceLinked="1"/>
        <c:majorTickMark val="out"/>
        <c:minorTickMark val="none"/>
        <c:tickLblPos val="nextTo"/>
        <c:crossAx val="599212208"/>
        <c:crosses val="autoZero"/>
        <c:auto val="1"/>
        <c:lblAlgn val="ctr"/>
        <c:lblOffset val="100"/>
        <c:noMultiLvlLbl val="0"/>
      </c:catAx>
      <c:valAx>
        <c:axId val="599212208"/>
        <c:scaling>
          <c:orientation val="minMax"/>
          <c:max val="40"/>
          <c:min val="-15"/>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992105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8575" cap="rnd">
              <a:solidFill>
                <a:srgbClr val="FF0000"/>
              </a:solidFill>
              <a:round/>
            </a:ln>
            <a:effectLst/>
          </c:spPr>
          <c:marker>
            <c:symbol val="none"/>
          </c:marker>
          <c:val>
            <c:numRef>
              <c:f>Sheet1!$B$2:$B$302</c:f>
              <c:numCache>
                <c:formatCode>General</c:formatCode>
                <c:ptCount val="301"/>
                <c:pt idx="0">
                  <c:v>-0.33496999999999999</c:v>
                </c:pt>
                <c:pt idx="1">
                  <c:v>-0.33814</c:v>
                </c:pt>
                <c:pt idx="2">
                  <c:v>-0.34164</c:v>
                </c:pt>
                <c:pt idx="3">
                  <c:v>-0.34587000000000001</c:v>
                </c:pt>
                <c:pt idx="4">
                  <c:v>-0.35120000000000001</c:v>
                </c:pt>
                <c:pt idx="5">
                  <c:v>-0.35554999999999998</c:v>
                </c:pt>
                <c:pt idx="6">
                  <c:v>-0.35807</c:v>
                </c:pt>
                <c:pt idx="7">
                  <c:v>-0.36265999999999998</c:v>
                </c:pt>
                <c:pt idx="8">
                  <c:v>-0.36906</c:v>
                </c:pt>
                <c:pt idx="9">
                  <c:v>-0.37695000000000001</c:v>
                </c:pt>
                <c:pt idx="10">
                  <c:v>-0.38539000000000001</c:v>
                </c:pt>
                <c:pt idx="11">
                  <c:v>-0.39343</c:v>
                </c:pt>
                <c:pt idx="12">
                  <c:v>-0.40371000000000001</c:v>
                </c:pt>
                <c:pt idx="13">
                  <c:v>-0.41411999999999999</c:v>
                </c:pt>
                <c:pt idx="14">
                  <c:v>-0.42574000000000001</c:v>
                </c:pt>
                <c:pt idx="15">
                  <c:v>-0.44018000000000002</c:v>
                </c:pt>
                <c:pt idx="16">
                  <c:v>-0.45821000000000001</c:v>
                </c:pt>
                <c:pt idx="17">
                  <c:v>-0.47696</c:v>
                </c:pt>
                <c:pt idx="18">
                  <c:v>-0.49586000000000002</c:v>
                </c:pt>
                <c:pt idx="19">
                  <c:v>-0.51815</c:v>
                </c:pt>
                <c:pt idx="20">
                  <c:v>-0.54230999999999996</c:v>
                </c:pt>
                <c:pt idx="21">
                  <c:v>-0.56544000000000005</c:v>
                </c:pt>
                <c:pt idx="22">
                  <c:v>-0.58808000000000005</c:v>
                </c:pt>
                <c:pt idx="23">
                  <c:v>-0.61141000000000001</c:v>
                </c:pt>
                <c:pt idx="24">
                  <c:v>-0.63670000000000004</c:v>
                </c:pt>
                <c:pt idx="25">
                  <c:v>-0.66547999999999996</c:v>
                </c:pt>
                <c:pt idx="26">
                  <c:v>-0.69327000000000005</c:v>
                </c:pt>
                <c:pt idx="27">
                  <c:v>-0.72230000000000005</c:v>
                </c:pt>
                <c:pt idx="28">
                  <c:v>-0.75394000000000005</c:v>
                </c:pt>
                <c:pt idx="29">
                  <c:v>-0.78576999999999997</c:v>
                </c:pt>
                <c:pt idx="30">
                  <c:v>-0.82040999999999997</c:v>
                </c:pt>
                <c:pt idx="31">
                  <c:v>-0.85606000000000004</c:v>
                </c:pt>
                <c:pt idx="32">
                  <c:v>-0.88902000000000003</c:v>
                </c:pt>
                <c:pt idx="33">
                  <c:v>-0.92479</c:v>
                </c:pt>
                <c:pt idx="34">
                  <c:v>-0.96484000000000003</c:v>
                </c:pt>
                <c:pt idx="35">
                  <c:v>-1.0053000000000001</c:v>
                </c:pt>
                <c:pt idx="36">
                  <c:v>-1.0448</c:v>
                </c:pt>
                <c:pt idx="37">
                  <c:v>-1.0855999999999999</c:v>
                </c:pt>
                <c:pt idx="38">
                  <c:v>-1.1263000000000001</c:v>
                </c:pt>
                <c:pt idx="39">
                  <c:v>-1.1660999999999999</c:v>
                </c:pt>
                <c:pt idx="40">
                  <c:v>-1.2096</c:v>
                </c:pt>
                <c:pt idx="41">
                  <c:v>-1.2552000000000001</c:v>
                </c:pt>
                <c:pt idx="42">
                  <c:v>-1.3035000000000001</c:v>
                </c:pt>
                <c:pt idx="43">
                  <c:v>-1.3493999999999999</c:v>
                </c:pt>
                <c:pt idx="44">
                  <c:v>-1.3996</c:v>
                </c:pt>
                <c:pt idx="45">
                  <c:v>-1.4510000000000001</c:v>
                </c:pt>
                <c:pt idx="46">
                  <c:v>-1.4966999999999999</c:v>
                </c:pt>
                <c:pt idx="47">
                  <c:v>-1.5449999999999999</c:v>
                </c:pt>
                <c:pt idx="48">
                  <c:v>-1.5952</c:v>
                </c:pt>
                <c:pt idx="49">
                  <c:v>-1.6463000000000001</c:v>
                </c:pt>
                <c:pt idx="50">
                  <c:v>-1.6984999999999999</c:v>
                </c:pt>
                <c:pt idx="51">
                  <c:v>-1.7514000000000001</c:v>
                </c:pt>
                <c:pt idx="52">
                  <c:v>-1.8058000000000001</c:v>
                </c:pt>
                <c:pt idx="53">
                  <c:v>-1.8587</c:v>
                </c:pt>
                <c:pt idx="54">
                  <c:v>-1.9111</c:v>
                </c:pt>
                <c:pt idx="55">
                  <c:v>-1.9645999999999999</c:v>
                </c:pt>
                <c:pt idx="56">
                  <c:v>-2.016</c:v>
                </c:pt>
                <c:pt idx="57">
                  <c:v>-2.0647000000000002</c:v>
                </c:pt>
                <c:pt idx="58">
                  <c:v>-2.1147</c:v>
                </c:pt>
                <c:pt idx="59">
                  <c:v>-2.1675</c:v>
                </c:pt>
                <c:pt idx="60">
                  <c:v>-2.2198000000000002</c:v>
                </c:pt>
                <c:pt idx="61">
                  <c:v>-2.2730000000000001</c:v>
                </c:pt>
                <c:pt idx="62">
                  <c:v>-2.3271999999999999</c:v>
                </c:pt>
                <c:pt idx="63">
                  <c:v>-2.3862000000000001</c:v>
                </c:pt>
                <c:pt idx="64">
                  <c:v>-2.4449999999999998</c:v>
                </c:pt>
                <c:pt idx="65">
                  <c:v>-2.5089000000000001</c:v>
                </c:pt>
                <c:pt idx="66">
                  <c:v>-2.5794999999999999</c:v>
                </c:pt>
                <c:pt idx="67">
                  <c:v>-2.6536</c:v>
                </c:pt>
                <c:pt idx="68">
                  <c:v>-2.7366000000000001</c:v>
                </c:pt>
                <c:pt idx="69">
                  <c:v>-2.8262</c:v>
                </c:pt>
                <c:pt idx="70">
                  <c:v>-2.9176000000000002</c:v>
                </c:pt>
                <c:pt idx="71">
                  <c:v>-3.0105</c:v>
                </c:pt>
                <c:pt idx="72">
                  <c:v>-3.1080999999999999</c:v>
                </c:pt>
                <c:pt idx="73">
                  <c:v>-3.2065999999999999</c:v>
                </c:pt>
                <c:pt idx="74">
                  <c:v>-3.3094999999999999</c:v>
                </c:pt>
                <c:pt idx="75">
                  <c:v>-3.4150999999999998</c:v>
                </c:pt>
                <c:pt idx="76">
                  <c:v>-3.5243000000000002</c:v>
                </c:pt>
                <c:pt idx="77">
                  <c:v>-3.6368</c:v>
                </c:pt>
                <c:pt idx="78">
                  <c:v>-3.7477</c:v>
                </c:pt>
                <c:pt idx="79">
                  <c:v>-3.8586999999999998</c:v>
                </c:pt>
                <c:pt idx="80">
                  <c:v>-3.9698000000000002</c:v>
                </c:pt>
                <c:pt idx="81">
                  <c:v>-4.0811000000000002</c:v>
                </c:pt>
                <c:pt idx="82">
                  <c:v>-4.1921999999999997</c:v>
                </c:pt>
                <c:pt idx="83">
                  <c:v>-4.3064</c:v>
                </c:pt>
                <c:pt idx="84">
                  <c:v>-4.4214000000000002</c:v>
                </c:pt>
                <c:pt idx="85">
                  <c:v>-4.5372000000000003</c:v>
                </c:pt>
                <c:pt idx="86">
                  <c:v>-4.6513999999999998</c:v>
                </c:pt>
                <c:pt idx="87">
                  <c:v>-4.7553999999999998</c:v>
                </c:pt>
                <c:pt idx="88">
                  <c:v>-4.8609</c:v>
                </c:pt>
                <c:pt idx="89">
                  <c:v>-4.9625000000000004</c:v>
                </c:pt>
                <c:pt idx="90">
                  <c:v>-5.0617999999999999</c:v>
                </c:pt>
                <c:pt idx="91">
                  <c:v>-5.1563999999999997</c:v>
                </c:pt>
                <c:pt idx="92">
                  <c:v>-5.2508999999999997</c:v>
                </c:pt>
                <c:pt idx="93">
                  <c:v>-5.3437999999999999</c:v>
                </c:pt>
                <c:pt idx="94">
                  <c:v>-5.4352999999999998</c:v>
                </c:pt>
                <c:pt idx="95">
                  <c:v>-5.5328999999999997</c:v>
                </c:pt>
                <c:pt idx="96">
                  <c:v>-5.6341999999999999</c:v>
                </c:pt>
                <c:pt idx="97">
                  <c:v>-5.7405999999999997</c:v>
                </c:pt>
                <c:pt idx="98">
                  <c:v>-5.8615000000000004</c:v>
                </c:pt>
                <c:pt idx="99">
                  <c:v>-5.9892000000000003</c:v>
                </c:pt>
                <c:pt idx="100">
                  <c:v>-6.1151999999999997</c:v>
                </c:pt>
                <c:pt idx="101">
                  <c:v>-6.2466999999999997</c:v>
                </c:pt>
                <c:pt idx="102">
                  <c:v>-6.3827999999999996</c:v>
                </c:pt>
                <c:pt idx="103">
                  <c:v>-6.5236999999999998</c:v>
                </c:pt>
                <c:pt idx="104">
                  <c:v>-6.6609999999999996</c:v>
                </c:pt>
                <c:pt idx="105">
                  <c:v>-6.7907999999999999</c:v>
                </c:pt>
                <c:pt idx="106">
                  <c:v>-6.9131</c:v>
                </c:pt>
                <c:pt idx="107">
                  <c:v>-7.0339999999999998</c:v>
                </c:pt>
                <c:pt idx="108">
                  <c:v>-7.1609999999999996</c:v>
                </c:pt>
                <c:pt idx="109">
                  <c:v>-7.2808000000000002</c:v>
                </c:pt>
                <c:pt idx="110">
                  <c:v>-7.4086999999999996</c:v>
                </c:pt>
                <c:pt idx="111">
                  <c:v>-7.5351999999999997</c:v>
                </c:pt>
                <c:pt idx="112">
                  <c:v>-7.6516000000000002</c:v>
                </c:pt>
                <c:pt idx="113">
                  <c:v>-7.7662000000000004</c:v>
                </c:pt>
                <c:pt idx="114">
                  <c:v>-7.8844000000000003</c:v>
                </c:pt>
                <c:pt idx="115">
                  <c:v>-8.0060000000000002</c:v>
                </c:pt>
                <c:pt idx="116">
                  <c:v>-8.1224000000000007</c:v>
                </c:pt>
                <c:pt idx="117">
                  <c:v>-8.2347999999999999</c:v>
                </c:pt>
                <c:pt idx="118">
                  <c:v>-8.3385999999999996</c:v>
                </c:pt>
                <c:pt idx="119">
                  <c:v>-8.4181000000000008</c:v>
                </c:pt>
                <c:pt idx="120">
                  <c:v>-8.5004000000000008</c:v>
                </c:pt>
                <c:pt idx="121">
                  <c:v>-8.5768000000000004</c:v>
                </c:pt>
                <c:pt idx="122">
                  <c:v>-8.6478999999999999</c:v>
                </c:pt>
                <c:pt idx="123">
                  <c:v>-8.7181999999999995</c:v>
                </c:pt>
                <c:pt idx="124">
                  <c:v>-8.7897999999999996</c:v>
                </c:pt>
                <c:pt idx="125">
                  <c:v>-8.8652999999999995</c:v>
                </c:pt>
                <c:pt idx="126">
                  <c:v>-8.9323999999999995</c:v>
                </c:pt>
                <c:pt idx="127">
                  <c:v>-9.0082000000000004</c:v>
                </c:pt>
                <c:pt idx="128">
                  <c:v>-9.0853999999999999</c:v>
                </c:pt>
                <c:pt idx="129">
                  <c:v>-9.1603999999999992</c:v>
                </c:pt>
                <c:pt idx="130">
                  <c:v>-9.2378</c:v>
                </c:pt>
                <c:pt idx="131">
                  <c:v>-9.3079999999999998</c:v>
                </c:pt>
                <c:pt idx="132">
                  <c:v>-9.3558000000000003</c:v>
                </c:pt>
                <c:pt idx="133">
                  <c:v>-9.3854000000000006</c:v>
                </c:pt>
                <c:pt idx="134">
                  <c:v>-9.4011999999999993</c:v>
                </c:pt>
                <c:pt idx="135">
                  <c:v>-9.3939000000000004</c:v>
                </c:pt>
                <c:pt idx="136">
                  <c:v>-9.3717000000000006</c:v>
                </c:pt>
                <c:pt idx="137">
                  <c:v>-9.3330000000000002</c:v>
                </c:pt>
                <c:pt idx="138">
                  <c:v>-9.2860999999999994</c:v>
                </c:pt>
                <c:pt idx="139">
                  <c:v>-9.2169000000000008</c:v>
                </c:pt>
                <c:pt idx="140">
                  <c:v>-9.1301000000000005</c:v>
                </c:pt>
                <c:pt idx="141">
                  <c:v>-9.0317000000000007</c:v>
                </c:pt>
                <c:pt idx="142">
                  <c:v>-8.9163999999999994</c:v>
                </c:pt>
                <c:pt idx="143">
                  <c:v>-8.7972000000000001</c:v>
                </c:pt>
                <c:pt idx="144">
                  <c:v>-8.6753</c:v>
                </c:pt>
                <c:pt idx="145">
                  <c:v>-8.5733999999999995</c:v>
                </c:pt>
                <c:pt idx="146">
                  <c:v>-8.4883000000000006</c:v>
                </c:pt>
                <c:pt idx="147">
                  <c:v>-8.4122000000000003</c:v>
                </c:pt>
                <c:pt idx="148">
                  <c:v>-8.3523999999999994</c:v>
                </c:pt>
                <c:pt idx="149">
                  <c:v>-8.3058999999999994</c:v>
                </c:pt>
                <c:pt idx="150">
                  <c:v>-8.2719000000000005</c:v>
                </c:pt>
                <c:pt idx="151">
                  <c:v>-8.2520000000000007</c:v>
                </c:pt>
                <c:pt idx="152">
                  <c:v>-8.2608999999999995</c:v>
                </c:pt>
                <c:pt idx="153">
                  <c:v>-8.2769999999999992</c:v>
                </c:pt>
                <c:pt idx="154">
                  <c:v>-8.3064999999999998</c:v>
                </c:pt>
                <c:pt idx="155">
                  <c:v>-8.3466000000000005</c:v>
                </c:pt>
                <c:pt idx="156">
                  <c:v>-8.4121000000000006</c:v>
                </c:pt>
                <c:pt idx="157">
                  <c:v>-8.5023999999999997</c:v>
                </c:pt>
                <c:pt idx="158">
                  <c:v>-8.6164000000000005</c:v>
                </c:pt>
                <c:pt idx="159">
                  <c:v>-8.7337000000000007</c:v>
                </c:pt>
                <c:pt idx="160">
                  <c:v>-8.8473000000000006</c:v>
                </c:pt>
                <c:pt idx="161">
                  <c:v>-8.9575999999999993</c:v>
                </c:pt>
                <c:pt idx="162">
                  <c:v>-9.0638000000000005</c:v>
                </c:pt>
                <c:pt idx="163">
                  <c:v>-9.1344999999999992</c:v>
                </c:pt>
                <c:pt idx="164">
                  <c:v>-9.1864000000000008</c:v>
                </c:pt>
                <c:pt idx="165">
                  <c:v>-9.2136999999999993</c:v>
                </c:pt>
                <c:pt idx="166">
                  <c:v>-9.2240000000000002</c:v>
                </c:pt>
                <c:pt idx="167">
                  <c:v>-9.2091999999999992</c:v>
                </c:pt>
                <c:pt idx="168">
                  <c:v>-9.1766000000000005</c:v>
                </c:pt>
                <c:pt idx="169">
                  <c:v>-9.1280999999999999</c:v>
                </c:pt>
                <c:pt idx="170">
                  <c:v>-9.0641999999999996</c:v>
                </c:pt>
                <c:pt idx="171">
                  <c:v>-8.9962</c:v>
                </c:pt>
                <c:pt idx="172">
                  <c:v>-8.9308999999999994</c:v>
                </c:pt>
                <c:pt idx="173">
                  <c:v>-8.8541000000000007</c:v>
                </c:pt>
                <c:pt idx="174">
                  <c:v>-8.7691999999999997</c:v>
                </c:pt>
                <c:pt idx="175">
                  <c:v>-8.6721000000000004</c:v>
                </c:pt>
                <c:pt idx="176">
                  <c:v>-8.5633999999999997</c:v>
                </c:pt>
                <c:pt idx="177">
                  <c:v>-8.4533000000000005</c:v>
                </c:pt>
                <c:pt idx="178">
                  <c:v>-8.3424999999999994</c:v>
                </c:pt>
                <c:pt idx="179">
                  <c:v>-8.2289999999999992</c:v>
                </c:pt>
                <c:pt idx="180">
                  <c:v>-8.1143000000000001</c:v>
                </c:pt>
                <c:pt idx="181">
                  <c:v>-7.9878</c:v>
                </c:pt>
                <c:pt idx="182">
                  <c:v>-7.8532000000000002</c:v>
                </c:pt>
                <c:pt idx="183">
                  <c:v>-7.7168999999999999</c:v>
                </c:pt>
                <c:pt idx="184">
                  <c:v>-7.5814000000000004</c:v>
                </c:pt>
                <c:pt idx="185">
                  <c:v>-7.4317000000000002</c:v>
                </c:pt>
                <c:pt idx="186">
                  <c:v>-7.2704000000000004</c:v>
                </c:pt>
                <c:pt idx="187">
                  <c:v>-7.1028000000000002</c:v>
                </c:pt>
                <c:pt idx="188">
                  <c:v>-6.9298999999999999</c:v>
                </c:pt>
                <c:pt idx="189">
                  <c:v>-6.7740999999999998</c:v>
                </c:pt>
                <c:pt idx="190">
                  <c:v>-6.6158000000000001</c:v>
                </c:pt>
                <c:pt idx="191">
                  <c:v>-6.4530000000000003</c:v>
                </c:pt>
                <c:pt idx="192">
                  <c:v>-6.2866999999999997</c:v>
                </c:pt>
                <c:pt idx="193">
                  <c:v>-6.117</c:v>
                </c:pt>
                <c:pt idx="194">
                  <c:v>-5.9438000000000004</c:v>
                </c:pt>
                <c:pt idx="195">
                  <c:v>-5.7792000000000003</c:v>
                </c:pt>
                <c:pt idx="196">
                  <c:v>-5.6237000000000004</c:v>
                </c:pt>
                <c:pt idx="197">
                  <c:v>-5.4683000000000002</c:v>
                </c:pt>
                <c:pt idx="198">
                  <c:v>-5.3053999999999997</c:v>
                </c:pt>
                <c:pt idx="199">
                  <c:v>-5.1527000000000003</c:v>
                </c:pt>
                <c:pt idx="200">
                  <c:v>-5.0039999999999996</c:v>
                </c:pt>
                <c:pt idx="201">
                  <c:v>-4.8619000000000003</c:v>
                </c:pt>
                <c:pt idx="202">
                  <c:v>-4.7230999999999996</c:v>
                </c:pt>
                <c:pt idx="203">
                  <c:v>-4.5819999999999999</c:v>
                </c:pt>
                <c:pt idx="204">
                  <c:v>-4.4386000000000001</c:v>
                </c:pt>
                <c:pt idx="205">
                  <c:v>-4.2910000000000004</c:v>
                </c:pt>
                <c:pt idx="206">
                  <c:v>-4.1473000000000004</c:v>
                </c:pt>
                <c:pt idx="207">
                  <c:v>-4.0015000000000001</c:v>
                </c:pt>
                <c:pt idx="208">
                  <c:v>-3.8601999999999999</c:v>
                </c:pt>
                <c:pt idx="209">
                  <c:v>-3.7193000000000001</c:v>
                </c:pt>
                <c:pt idx="210">
                  <c:v>-3.5752000000000002</c:v>
                </c:pt>
                <c:pt idx="211">
                  <c:v>-3.4325999999999999</c:v>
                </c:pt>
                <c:pt idx="212">
                  <c:v>-3.2879999999999998</c:v>
                </c:pt>
                <c:pt idx="213">
                  <c:v>-3.1423000000000001</c:v>
                </c:pt>
                <c:pt idx="214">
                  <c:v>-2.9914000000000001</c:v>
                </c:pt>
                <c:pt idx="215">
                  <c:v>-2.8422999999999998</c:v>
                </c:pt>
                <c:pt idx="216">
                  <c:v>-2.6886999999999999</c:v>
                </c:pt>
                <c:pt idx="217">
                  <c:v>-2.5358000000000001</c:v>
                </c:pt>
                <c:pt idx="218">
                  <c:v>-2.3831000000000002</c:v>
                </c:pt>
                <c:pt idx="219">
                  <c:v>-2.2364999999999999</c:v>
                </c:pt>
                <c:pt idx="220">
                  <c:v>-2.0968</c:v>
                </c:pt>
                <c:pt idx="221">
                  <c:v>-1.9532</c:v>
                </c:pt>
                <c:pt idx="222">
                  <c:v>-1.8141</c:v>
                </c:pt>
                <c:pt idx="223">
                  <c:v>-1.6808000000000001</c:v>
                </c:pt>
                <c:pt idx="224">
                  <c:v>-1.5484</c:v>
                </c:pt>
                <c:pt idx="225">
                  <c:v>-1.4121999999999999</c:v>
                </c:pt>
                <c:pt idx="226">
                  <c:v>-1.2858000000000001</c:v>
                </c:pt>
                <c:pt idx="227">
                  <c:v>-1.1651</c:v>
                </c:pt>
                <c:pt idx="228">
                  <c:v>-1.0485</c:v>
                </c:pt>
                <c:pt idx="229">
                  <c:v>-0.93491999999999997</c:v>
                </c:pt>
                <c:pt idx="230">
                  <c:v>-0.82230999999999999</c:v>
                </c:pt>
                <c:pt idx="231">
                  <c:v>-0.71125000000000005</c:v>
                </c:pt>
                <c:pt idx="232">
                  <c:v>-0.60179000000000005</c:v>
                </c:pt>
                <c:pt idx="233">
                  <c:v>-0.48514000000000002</c:v>
                </c:pt>
                <c:pt idx="234">
                  <c:v>-0.37234</c:v>
                </c:pt>
                <c:pt idx="235">
                  <c:v>-0.25702000000000003</c:v>
                </c:pt>
                <c:pt idx="236">
                  <c:v>-0.14409</c:v>
                </c:pt>
                <c:pt idx="237">
                  <c:v>-3.2756E-2</c:v>
                </c:pt>
                <c:pt idx="238">
                  <c:v>7.6284000000000005E-2</c:v>
                </c:pt>
                <c:pt idx="239">
                  <c:v>0.17888000000000001</c:v>
                </c:pt>
                <c:pt idx="240">
                  <c:v>0.27901999999999999</c:v>
                </c:pt>
                <c:pt idx="241">
                  <c:v>0.37622</c:v>
                </c:pt>
                <c:pt idx="242">
                  <c:v>0.46667999999999998</c:v>
                </c:pt>
                <c:pt idx="243">
                  <c:v>0.55364999999999998</c:v>
                </c:pt>
                <c:pt idx="244">
                  <c:v>0.64095000000000002</c:v>
                </c:pt>
                <c:pt idx="245">
                  <c:v>0.72924999999999995</c:v>
                </c:pt>
                <c:pt idx="246">
                  <c:v>0.81123999999999996</c:v>
                </c:pt>
                <c:pt idx="247">
                  <c:v>0.88782000000000005</c:v>
                </c:pt>
                <c:pt idx="248">
                  <c:v>0.96299000000000001</c:v>
                </c:pt>
                <c:pt idx="249">
                  <c:v>1.0343</c:v>
                </c:pt>
                <c:pt idx="250">
                  <c:v>1.1072</c:v>
                </c:pt>
                <c:pt idx="251">
                  <c:v>1.1762999999999999</c:v>
                </c:pt>
                <c:pt idx="252">
                  <c:v>1.2453000000000001</c:v>
                </c:pt>
                <c:pt idx="253">
                  <c:v>1.3112999999999999</c:v>
                </c:pt>
                <c:pt idx="254">
                  <c:v>1.3758999999999999</c:v>
                </c:pt>
                <c:pt idx="255">
                  <c:v>1.4355</c:v>
                </c:pt>
                <c:pt idx="256">
                  <c:v>1.4925999999999999</c:v>
                </c:pt>
                <c:pt idx="257">
                  <c:v>1.5477000000000001</c:v>
                </c:pt>
                <c:pt idx="258">
                  <c:v>1.6012999999999999</c:v>
                </c:pt>
                <c:pt idx="259">
                  <c:v>1.6555</c:v>
                </c:pt>
                <c:pt idx="260">
                  <c:v>1.7095</c:v>
                </c:pt>
                <c:pt idx="261">
                  <c:v>1.7581</c:v>
                </c:pt>
                <c:pt idx="262">
                  <c:v>1.8059000000000001</c:v>
                </c:pt>
                <c:pt idx="263">
                  <c:v>1.8514999999999999</c:v>
                </c:pt>
                <c:pt idx="264">
                  <c:v>1.8954</c:v>
                </c:pt>
                <c:pt idx="265">
                  <c:v>1.9423999999999999</c:v>
                </c:pt>
                <c:pt idx="266">
                  <c:v>1.9897</c:v>
                </c:pt>
                <c:pt idx="267">
                  <c:v>2.0350000000000001</c:v>
                </c:pt>
                <c:pt idx="268">
                  <c:v>2.0798000000000001</c:v>
                </c:pt>
                <c:pt idx="269">
                  <c:v>2.1240999999999999</c:v>
                </c:pt>
                <c:pt idx="270">
                  <c:v>2.1635</c:v>
                </c:pt>
                <c:pt idx="271">
                  <c:v>2.2010999999999998</c:v>
                </c:pt>
                <c:pt idx="272">
                  <c:v>2.2397</c:v>
                </c:pt>
                <c:pt idx="273">
                  <c:v>2.2774000000000001</c:v>
                </c:pt>
                <c:pt idx="274">
                  <c:v>2.3153999999999999</c:v>
                </c:pt>
                <c:pt idx="275">
                  <c:v>2.3542000000000001</c:v>
                </c:pt>
                <c:pt idx="276">
                  <c:v>2.3925000000000001</c:v>
                </c:pt>
                <c:pt idx="277">
                  <c:v>2.4224000000000001</c:v>
                </c:pt>
                <c:pt idx="278">
                  <c:v>2.4489999999999998</c:v>
                </c:pt>
                <c:pt idx="279">
                  <c:v>2.4733000000000001</c:v>
                </c:pt>
                <c:pt idx="280">
                  <c:v>2.4990000000000001</c:v>
                </c:pt>
                <c:pt idx="281">
                  <c:v>2.5207999999999999</c:v>
                </c:pt>
                <c:pt idx="282">
                  <c:v>2.5417999999999998</c:v>
                </c:pt>
                <c:pt idx="283">
                  <c:v>2.5617999999999999</c:v>
                </c:pt>
                <c:pt idx="284">
                  <c:v>2.5809000000000002</c:v>
                </c:pt>
                <c:pt idx="285">
                  <c:v>2.6006</c:v>
                </c:pt>
                <c:pt idx="286">
                  <c:v>2.6198999999999999</c:v>
                </c:pt>
                <c:pt idx="287">
                  <c:v>2.6396000000000002</c:v>
                </c:pt>
                <c:pt idx="288">
                  <c:v>2.661</c:v>
                </c:pt>
                <c:pt idx="289">
                  <c:v>2.6810999999999998</c:v>
                </c:pt>
                <c:pt idx="290">
                  <c:v>2.6996000000000002</c:v>
                </c:pt>
                <c:pt idx="291">
                  <c:v>2.7197</c:v>
                </c:pt>
                <c:pt idx="292">
                  <c:v>2.7395999999999998</c:v>
                </c:pt>
                <c:pt idx="293">
                  <c:v>2.7578999999999998</c:v>
                </c:pt>
                <c:pt idx="294">
                  <c:v>2.7751999999999999</c:v>
                </c:pt>
                <c:pt idx="295">
                  <c:v>2.7919</c:v>
                </c:pt>
                <c:pt idx="296">
                  <c:v>2.8075999999999999</c:v>
                </c:pt>
                <c:pt idx="297">
                  <c:v>2.8210999999999999</c:v>
                </c:pt>
                <c:pt idx="298">
                  <c:v>2.8340000000000001</c:v>
                </c:pt>
                <c:pt idx="299">
                  <c:v>2.8456999999999999</c:v>
                </c:pt>
                <c:pt idx="300">
                  <c:v>2.8559999999999999</c:v>
                </c:pt>
              </c:numCache>
            </c:numRef>
          </c:val>
          <c:smooth val="0"/>
          <c:extLst>
            <c:ext xmlns:c16="http://schemas.microsoft.com/office/drawing/2014/chart" uri="{C3380CC4-5D6E-409C-BE32-E72D297353CC}">
              <c16:uniqueId val="{00000000-01E2-4FC2-BE3D-2B8693607F21}"/>
            </c:ext>
          </c:extLst>
        </c:ser>
        <c:dLbls>
          <c:showLegendKey val="0"/>
          <c:showVal val="0"/>
          <c:showCatName val="0"/>
          <c:showSerName val="0"/>
          <c:showPercent val="0"/>
          <c:showBubbleSize val="0"/>
        </c:dLbls>
        <c:smooth val="0"/>
        <c:axId val="599210568"/>
        <c:axId val="599212208"/>
      </c:lineChart>
      <c:catAx>
        <c:axId val="599210568"/>
        <c:scaling>
          <c:orientation val="minMax"/>
        </c:scaling>
        <c:delete val="1"/>
        <c:axPos val="b"/>
        <c:numFmt formatCode="General" sourceLinked="1"/>
        <c:majorTickMark val="out"/>
        <c:minorTickMark val="none"/>
        <c:tickLblPos val="nextTo"/>
        <c:crossAx val="599212208"/>
        <c:crosses val="autoZero"/>
        <c:auto val="1"/>
        <c:lblAlgn val="ctr"/>
        <c:lblOffset val="100"/>
        <c:noMultiLvlLbl val="0"/>
      </c:catAx>
      <c:valAx>
        <c:axId val="599212208"/>
        <c:scaling>
          <c:orientation val="minMax"/>
          <c:max val="40"/>
          <c:min val="-15"/>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alpha val="0"/>
                  </a:schemeClr>
                </a:solidFill>
                <a:latin typeface="+mn-lt"/>
                <a:ea typeface="+mn-ea"/>
                <a:cs typeface="+mn-cs"/>
              </a:defRPr>
            </a:pPr>
            <a:endParaRPr lang="en-US"/>
          </a:p>
        </c:txPr>
        <c:crossAx val="5992105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28575" cap="rnd">
              <a:solidFill>
                <a:srgbClr val="FFC000"/>
              </a:solidFill>
              <a:round/>
            </a:ln>
            <a:effectLst/>
          </c:spPr>
          <c:marker>
            <c:symbol val="none"/>
          </c:marker>
          <c:val>
            <c:numRef>
              <c:f>Sheet1!$B$2:$B$302</c:f>
              <c:numCache>
                <c:formatCode>General</c:formatCode>
                <c:ptCount val="301"/>
                <c:pt idx="0">
                  <c:v>6.3540000000000001</c:v>
                </c:pt>
                <c:pt idx="1">
                  <c:v>6.3643000000000001</c:v>
                </c:pt>
                <c:pt idx="2">
                  <c:v>6.3731</c:v>
                </c:pt>
                <c:pt idx="3">
                  <c:v>6.3815</c:v>
                </c:pt>
                <c:pt idx="4">
                  <c:v>6.3901000000000003</c:v>
                </c:pt>
                <c:pt idx="5">
                  <c:v>6.3978999999999999</c:v>
                </c:pt>
                <c:pt idx="6">
                  <c:v>6.4066999999999998</c:v>
                </c:pt>
                <c:pt idx="7">
                  <c:v>6.4175000000000004</c:v>
                </c:pt>
                <c:pt idx="8">
                  <c:v>6.4255000000000004</c:v>
                </c:pt>
                <c:pt idx="9">
                  <c:v>6.4322999999999997</c:v>
                </c:pt>
                <c:pt idx="10">
                  <c:v>6.4382000000000001</c:v>
                </c:pt>
                <c:pt idx="11">
                  <c:v>6.4428000000000001</c:v>
                </c:pt>
                <c:pt idx="12">
                  <c:v>6.4494999999999996</c:v>
                </c:pt>
                <c:pt idx="13">
                  <c:v>6.4564000000000004</c:v>
                </c:pt>
                <c:pt idx="14">
                  <c:v>6.4683999999999999</c:v>
                </c:pt>
                <c:pt idx="15">
                  <c:v>6.4842000000000004</c:v>
                </c:pt>
                <c:pt idx="16">
                  <c:v>6.5026999999999999</c:v>
                </c:pt>
                <c:pt idx="17">
                  <c:v>6.5221999999999998</c:v>
                </c:pt>
                <c:pt idx="18">
                  <c:v>6.5422000000000002</c:v>
                </c:pt>
                <c:pt idx="19">
                  <c:v>6.5597000000000003</c:v>
                </c:pt>
                <c:pt idx="20">
                  <c:v>6.5744999999999996</c:v>
                </c:pt>
                <c:pt idx="21">
                  <c:v>6.5872999999999999</c:v>
                </c:pt>
                <c:pt idx="22">
                  <c:v>6.6059000000000001</c:v>
                </c:pt>
                <c:pt idx="23">
                  <c:v>6.6264000000000003</c:v>
                </c:pt>
                <c:pt idx="24">
                  <c:v>6.6432000000000002</c:v>
                </c:pt>
                <c:pt idx="25">
                  <c:v>6.6595000000000004</c:v>
                </c:pt>
                <c:pt idx="26">
                  <c:v>6.6769999999999996</c:v>
                </c:pt>
                <c:pt idx="27">
                  <c:v>6.6948999999999996</c:v>
                </c:pt>
                <c:pt idx="28">
                  <c:v>6.7130000000000001</c:v>
                </c:pt>
                <c:pt idx="29">
                  <c:v>6.7282999999999999</c:v>
                </c:pt>
                <c:pt idx="30">
                  <c:v>6.7427000000000001</c:v>
                </c:pt>
                <c:pt idx="31">
                  <c:v>6.7561999999999998</c:v>
                </c:pt>
                <c:pt idx="32">
                  <c:v>6.7679999999999998</c:v>
                </c:pt>
                <c:pt idx="33">
                  <c:v>6.7798999999999996</c:v>
                </c:pt>
                <c:pt idx="34">
                  <c:v>6.7899000000000003</c:v>
                </c:pt>
                <c:pt idx="35">
                  <c:v>6.7999000000000001</c:v>
                </c:pt>
                <c:pt idx="36">
                  <c:v>6.8114999999999997</c:v>
                </c:pt>
                <c:pt idx="37">
                  <c:v>6.8212999999999999</c:v>
                </c:pt>
                <c:pt idx="38">
                  <c:v>6.8292000000000002</c:v>
                </c:pt>
                <c:pt idx="39">
                  <c:v>6.8350999999999997</c:v>
                </c:pt>
                <c:pt idx="40">
                  <c:v>6.8418000000000001</c:v>
                </c:pt>
                <c:pt idx="41">
                  <c:v>6.8491</c:v>
                </c:pt>
                <c:pt idx="42">
                  <c:v>6.8562000000000003</c:v>
                </c:pt>
                <c:pt idx="43">
                  <c:v>6.8606999999999996</c:v>
                </c:pt>
                <c:pt idx="44">
                  <c:v>6.8653000000000004</c:v>
                </c:pt>
                <c:pt idx="45">
                  <c:v>6.867</c:v>
                </c:pt>
                <c:pt idx="46">
                  <c:v>6.8623000000000003</c:v>
                </c:pt>
                <c:pt idx="47">
                  <c:v>6.8560999999999996</c:v>
                </c:pt>
                <c:pt idx="48">
                  <c:v>6.8478000000000003</c:v>
                </c:pt>
                <c:pt idx="49">
                  <c:v>6.8385999999999996</c:v>
                </c:pt>
                <c:pt idx="50">
                  <c:v>6.8304</c:v>
                </c:pt>
                <c:pt idx="51">
                  <c:v>6.8190999999999997</c:v>
                </c:pt>
                <c:pt idx="52">
                  <c:v>6.8044000000000002</c:v>
                </c:pt>
                <c:pt idx="53">
                  <c:v>6.7850999999999999</c:v>
                </c:pt>
                <c:pt idx="54">
                  <c:v>6.7579000000000002</c:v>
                </c:pt>
                <c:pt idx="55">
                  <c:v>6.7232000000000003</c:v>
                </c:pt>
                <c:pt idx="56">
                  <c:v>6.6863999999999999</c:v>
                </c:pt>
                <c:pt idx="57">
                  <c:v>6.6467000000000001</c:v>
                </c:pt>
                <c:pt idx="58">
                  <c:v>6.6055000000000001</c:v>
                </c:pt>
                <c:pt idx="59">
                  <c:v>6.5616000000000003</c:v>
                </c:pt>
                <c:pt idx="60">
                  <c:v>6.5141</c:v>
                </c:pt>
                <c:pt idx="61">
                  <c:v>6.4635999999999996</c:v>
                </c:pt>
                <c:pt idx="62">
                  <c:v>6.4085000000000001</c:v>
                </c:pt>
                <c:pt idx="63">
                  <c:v>6.3471000000000002</c:v>
                </c:pt>
                <c:pt idx="64">
                  <c:v>6.2873999999999999</c:v>
                </c:pt>
                <c:pt idx="65">
                  <c:v>6.2306999999999997</c:v>
                </c:pt>
                <c:pt idx="66">
                  <c:v>6.1692999999999998</c:v>
                </c:pt>
                <c:pt idx="67">
                  <c:v>6.1036999999999999</c:v>
                </c:pt>
                <c:pt idx="68">
                  <c:v>6.0350000000000001</c:v>
                </c:pt>
                <c:pt idx="69">
                  <c:v>5.9610000000000003</c:v>
                </c:pt>
                <c:pt idx="70">
                  <c:v>5.8853</c:v>
                </c:pt>
                <c:pt idx="71">
                  <c:v>5.8131000000000004</c:v>
                </c:pt>
                <c:pt idx="72">
                  <c:v>5.7435999999999998</c:v>
                </c:pt>
                <c:pt idx="73">
                  <c:v>5.6759000000000004</c:v>
                </c:pt>
                <c:pt idx="74">
                  <c:v>5.6047000000000002</c:v>
                </c:pt>
                <c:pt idx="75">
                  <c:v>5.5243000000000002</c:v>
                </c:pt>
                <c:pt idx="76">
                  <c:v>5.4500999999999999</c:v>
                </c:pt>
                <c:pt idx="77">
                  <c:v>5.3836000000000004</c:v>
                </c:pt>
                <c:pt idx="78">
                  <c:v>5.3144999999999998</c:v>
                </c:pt>
                <c:pt idx="79">
                  <c:v>5.2430000000000003</c:v>
                </c:pt>
                <c:pt idx="80">
                  <c:v>5.1746999999999996</c:v>
                </c:pt>
                <c:pt idx="81">
                  <c:v>5.1135000000000002</c:v>
                </c:pt>
                <c:pt idx="82">
                  <c:v>5.0617000000000001</c:v>
                </c:pt>
                <c:pt idx="83">
                  <c:v>5.0076999999999998</c:v>
                </c:pt>
                <c:pt idx="84">
                  <c:v>4.9490999999999996</c:v>
                </c:pt>
                <c:pt idx="85">
                  <c:v>4.8895999999999997</c:v>
                </c:pt>
                <c:pt idx="86">
                  <c:v>4.8254999999999999</c:v>
                </c:pt>
                <c:pt idx="87">
                  <c:v>4.7659000000000002</c:v>
                </c:pt>
                <c:pt idx="88">
                  <c:v>4.7072000000000003</c:v>
                </c:pt>
                <c:pt idx="89">
                  <c:v>4.6467000000000001</c:v>
                </c:pt>
                <c:pt idx="90">
                  <c:v>4.5747999999999998</c:v>
                </c:pt>
                <c:pt idx="91">
                  <c:v>4.5018000000000002</c:v>
                </c:pt>
                <c:pt idx="92">
                  <c:v>4.4385000000000003</c:v>
                </c:pt>
                <c:pt idx="93">
                  <c:v>4.3791000000000002</c:v>
                </c:pt>
                <c:pt idx="94">
                  <c:v>4.3160999999999996</c:v>
                </c:pt>
                <c:pt idx="95">
                  <c:v>4.2542</c:v>
                </c:pt>
                <c:pt idx="96">
                  <c:v>4.1856999999999998</c:v>
                </c:pt>
                <c:pt idx="97">
                  <c:v>4.1130000000000004</c:v>
                </c:pt>
                <c:pt idx="98">
                  <c:v>4.0448000000000004</c:v>
                </c:pt>
                <c:pt idx="99">
                  <c:v>3.9679000000000002</c:v>
                </c:pt>
                <c:pt idx="100">
                  <c:v>3.8786</c:v>
                </c:pt>
                <c:pt idx="101">
                  <c:v>3.7705000000000002</c:v>
                </c:pt>
                <c:pt idx="102">
                  <c:v>3.6631999999999998</c:v>
                </c:pt>
                <c:pt idx="103">
                  <c:v>3.5531999999999999</c:v>
                </c:pt>
                <c:pt idx="104">
                  <c:v>3.4510999999999998</c:v>
                </c:pt>
                <c:pt idx="105">
                  <c:v>3.355</c:v>
                </c:pt>
                <c:pt idx="106">
                  <c:v>3.2526999999999999</c:v>
                </c:pt>
                <c:pt idx="107">
                  <c:v>3.1501999999999999</c:v>
                </c:pt>
                <c:pt idx="108">
                  <c:v>3.0548000000000002</c:v>
                </c:pt>
                <c:pt idx="109">
                  <c:v>2.9567999999999999</c:v>
                </c:pt>
                <c:pt idx="110">
                  <c:v>2.8624000000000001</c:v>
                </c:pt>
                <c:pt idx="111">
                  <c:v>2.7715000000000001</c:v>
                </c:pt>
                <c:pt idx="112">
                  <c:v>2.6854</c:v>
                </c:pt>
                <c:pt idx="113">
                  <c:v>2.5968</c:v>
                </c:pt>
                <c:pt idx="114">
                  <c:v>2.4996999999999998</c:v>
                </c:pt>
                <c:pt idx="115">
                  <c:v>2.3997999999999999</c:v>
                </c:pt>
                <c:pt idx="116">
                  <c:v>2.3155999999999999</c:v>
                </c:pt>
                <c:pt idx="117">
                  <c:v>2.2381000000000002</c:v>
                </c:pt>
                <c:pt idx="118">
                  <c:v>2.1556000000000002</c:v>
                </c:pt>
                <c:pt idx="119">
                  <c:v>2.0630000000000002</c:v>
                </c:pt>
                <c:pt idx="120">
                  <c:v>1.9699</c:v>
                </c:pt>
                <c:pt idx="121">
                  <c:v>1.8714999999999999</c:v>
                </c:pt>
                <c:pt idx="122">
                  <c:v>1.7706999999999999</c:v>
                </c:pt>
                <c:pt idx="123">
                  <c:v>1.6786000000000001</c:v>
                </c:pt>
                <c:pt idx="124">
                  <c:v>1.5998000000000001</c:v>
                </c:pt>
                <c:pt idx="125">
                  <c:v>1.5334000000000001</c:v>
                </c:pt>
                <c:pt idx="126">
                  <c:v>1.464</c:v>
                </c:pt>
                <c:pt idx="127">
                  <c:v>1.4021999999999999</c:v>
                </c:pt>
                <c:pt idx="128">
                  <c:v>1.3426</c:v>
                </c:pt>
                <c:pt idx="129">
                  <c:v>1.2888999999999999</c:v>
                </c:pt>
                <c:pt idx="130">
                  <c:v>1.2483</c:v>
                </c:pt>
                <c:pt idx="131">
                  <c:v>1.2125999999999999</c:v>
                </c:pt>
                <c:pt idx="132">
                  <c:v>1.1748000000000001</c:v>
                </c:pt>
                <c:pt idx="133">
                  <c:v>1.1249</c:v>
                </c:pt>
                <c:pt idx="134">
                  <c:v>1.0767</c:v>
                </c:pt>
                <c:pt idx="135">
                  <c:v>1.0249999999999999</c:v>
                </c:pt>
                <c:pt idx="136">
                  <c:v>0.97302</c:v>
                </c:pt>
                <c:pt idx="137">
                  <c:v>0.91917000000000004</c:v>
                </c:pt>
                <c:pt idx="138">
                  <c:v>0.87322</c:v>
                </c:pt>
                <c:pt idx="139">
                  <c:v>0.81906000000000001</c:v>
                </c:pt>
                <c:pt idx="140">
                  <c:v>0.75570000000000004</c:v>
                </c:pt>
                <c:pt idx="141">
                  <c:v>0.69184000000000001</c:v>
                </c:pt>
                <c:pt idx="142">
                  <c:v>0.62136000000000002</c:v>
                </c:pt>
                <c:pt idx="143">
                  <c:v>0.55444000000000004</c:v>
                </c:pt>
                <c:pt idx="144">
                  <c:v>0.49223</c:v>
                </c:pt>
                <c:pt idx="145">
                  <c:v>0.44238</c:v>
                </c:pt>
                <c:pt idx="146">
                  <c:v>0.39484000000000002</c:v>
                </c:pt>
                <c:pt idx="147">
                  <c:v>0.35726000000000002</c:v>
                </c:pt>
                <c:pt idx="148">
                  <c:v>0.32945999999999998</c:v>
                </c:pt>
                <c:pt idx="149">
                  <c:v>0.30442999999999998</c:v>
                </c:pt>
                <c:pt idx="150">
                  <c:v>0.28262999999999999</c:v>
                </c:pt>
                <c:pt idx="151">
                  <c:v>0.27135999999999999</c:v>
                </c:pt>
                <c:pt idx="152">
                  <c:v>0.27689000000000002</c:v>
                </c:pt>
                <c:pt idx="153">
                  <c:v>0.28714000000000001</c:v>
                </c:pt>
                <c:pt idx="154">
                  <c:v>0.29237000000000002</c:v>
                </c:pt>
                <c:pt idx="155">
                  <c:v>0.29921999999999999</c:v>
                </c:pt>
                <c:pt idx="156">
                  <c:v>0.31086999999999998</c:v>
                </c:pt>
                <c:pt idx="157">
                  <c:v>0.33019999999999999</c:v>
                </c:pt>
                <c:pt idx="158">
                  <c:v>0.37119999999999997</c:v>
                </c:pt>
                <c:pt idx="159">
                  <c:v>0.42263000000000001</c:v>
                </c:pt>
                <c:pt idx="160">
                  <c:v>0.48765999999999998</c:v>
                </c:pt>
                <c:pt idx="161">
                  <c:v>0.57011999999999996</c:v>
                </c:pt>
                <c:pt idx="162">
                  <c:v>0.65576999999999996</c:v>
                </c:pt>
                <c:pt idx="163">
                  <c:v>0.71569000000000005</c:v>
                </c:pt>
                <c:pt idx="164">
                  <c:v>0.76302000000000003</c:v>
                </c:pt>
                <c:pt idx="165">
                  <c:v>0.81423000000000001</c:v>
                </c:pt>
                <c:pt idx="166">
                  <c:v>0.87014000000000002</c:v>
                </c:pt>
                <c:pt idx="167">
                  <c:v>0.91500000000000004</c:v>
                </c:pt>
                <c:pt idx="168">
                  <c:v>0.95730000000000004</c:v>
                </c:pt>
                <c:pt idx="169">
                  <c:v>1.0111000000000001</c:v>
                </c:pt>
                <c:pt idx="170">
                  <c:v>1.0589999999999999</c:v>
                </c:pt>
                <c:pt idx="171">
                  <c:v>1.1155999999999999</c:v>
                </c:pt>
                <c:pt idx="172">
                  <c:v>1.1776</c:v>
                </c:pt>
                <c:pt idx="173">
                  <c:v>1.2326999999999999</c:v>
                </c:pt>
                <c:pt idx="174">
                  <c:v>1.2996000000000001</c:v>
                </c:pt>
                <c:pt idx="175">
                  <c:v>1.3756999999999999</c:v>
                </c:pt>
                <c:pt idx="176">
                  <c:v>1.4636</c:v>
                </c:pt>
                <c:pt idx="177">
                  <c:v>1.5553999999999999</c:v>
                </c:pt>
                <c:pt idx="178">
                  <c:v>1.6531</c:v>
                </c:pt>
                <c:pt idx="179">
                  <c:v>1.7533000000000001</c:v>
                </c:pt>
                <c:pt idx="180">
                  <c:v>1.8506</c:v>
                </c:pt>
                <c:pt idx="181">
                  <c:v>1.9416</c:v>
                </c:pt>
                <c:pt idx="182">
                  <c:v>2.0280999999999998</c:v>
                </c:pt>
                <c:pt idx="183">
                  <c:v>2.1149</c:v>
                </c:pt>
                <c:pt idx="184">
                  <c:v>2.1941999999999999</c:v>
                </c:pt>
                <c:pt idx="185">
                  <c:v>2.2736999999999998</c:v>
                </c:pt>
                <c:pt idx="186">
                  <c:v>2.3565</c:v>
                </c:pt>
                <c:pt idx="187">
                  <c:v>2.4460999999999999</c:v>
                </c:pt>
                <c:pt idx="188">
                  <c:v>2.5333999999999999</c:v>
                </c:pt>
                <c:pt idx="189">
                  <c:v>2.6267999999999998</c:v>
                </c:pt>
                <c:pt idx="190">
                  <c:v>2.7185999999999999</c:v>
                </c:pt>
                <c:pt idx="191">
                  <c:v>2.8052000000000001</c:v>
                </c:pt>
                <c:pt idx="192">
                  <c:v>2.8871000000000002</c:v>
                </c:pt>
                <c:pt idx="193">
                  <c:v>2.9617</c:v>
                </c:pt>
                <c:pt idx="194">
                  <c:v>3.0356000000000001</c:v>
                </c:pt>
                <c:pt idx="195">
                  <c:v>3.121</c:v>
                </c:pt>
                <c:pt idx="196">
                  <c:v>3.2031999999999998</c:v>
                </c:pt>
                <c:pt idx="197">
                  <c:v>3.2875999999999999</c:v>
                </c:pt>
                <c:pt idx="198">
                  <c:v>3.3687999999999998</c:v>
                </c:pt>
                <c:pt idx="199">
                  <c:v>3.4550000000000001</c:v>
                </c:pt>
                <c:pt idx="200">
                  <c:v>3.5466000000000002</c:v>
                </c:pt>
                <c:pt idx="201">
                  <c:v>3.6440999999999999</c:v>
                </c:pt>
                <c:pt idx="202">
                  <c:v>3.7511999999999999</c:v>
                </c:pt>
                <c:pt idx="203">
                  <c:v>3.8521999999999998</c:v>
                </c:pt>
                <c:pt idx="204">
                  <c:v>3.9472999999999998</c:v>
                </c:pt>
                <c:pt idx="205">
                  <c:v>4.0384000000000002</c:v>
                </c:pt>
                <c:pt idx="206">
                  <c:v>4.1227999999999998</c:v>
                </c:pt>
                <c:pt idx="207">
                  <c:v>4.2050000000000001</c:v>
                </c:pt>
                <c:pt idx="208">
                  <c:v>4.2778999999999998</c:v>
                </c:pt>
                <c:pt idx="209">
                  <c:v>4.3486000000000002</c:v>
                </c:pt>
                <c:pt idx="210">
                  <c:v>4.4203999999999999</c:v>
                </c:pt>
                <c:pt idx="211">
                  <c:v>4.4903000000000004</c:v>
                </c:pt>
                <c:pt idx="212">
                  <c:v>4.5537999999999998</c:v>
                </c:pt>
                <c:pt idx="213">
                  <c:v>4.6090999999999998</c:v>
                </c:pt>
                <c:pt idx="214">
                  <c:v>4.6683000000000003</c:v>
                </c:pt>
                <c:pt idx="215">
                  <c:v>4.7332999999999998</c:v>
                </c:pt>
                <c:pt idx="216">
                  <c:v>4.7986000000000004</c:v>
                </c:pt>
                <c:pt idx="217">
                  <c:v>4.8680000000000003</c:v>
                </c:pt>
                <c:pt idx="218">
                  <c:v>4.9400000000000004</c:v>
                </c:pt>
                <c:pt idx="219">
                  <c:v>5.0105000000000004</c:v>
                </c:pt>
                <c:pt idx="220">
                  <c:v>5.0837000000000003</c:v>
                </c:pt>
                <c:pt idx="221">
                  <c:v>5.1614000000000004</c:v>
                </c:pt>
                <c:pt idx="222">
                  <c:v>5.2417999999999996</c:v>
                </c:pt>
                <c:pt idx="223">
                  <c:v>5.3224</c:v>
                </c:pt>
                <c:pt idx="224">
                  <c:v>5.3954000000000004</c:v>
                </c:pt>
                <c:pt idx="225">
                  <c:v>5.4631999999999996</c:v>
                </c:pt>
                <c:pt idx="226">
                  <c:v>5.5243000000000002</c:v>
                </c:pt>
                <c:pt idx="227">
                  <c:v>5.5801999999999996</c:v>
                </c:pt>
                <c:pt idx="228">
                  <c:v>5.6298000000000004</c:v>
                </c:pt>
                <c:pt idx="229">
                  <c:v>5.6791</c:v>
                </c:pt>
                <c:pt idx="230">
                  <c:v>5.7222</c:v>
                </c:pt>
                <c:pt idx="231">
                  <c:v>5.7641</c:v>
                </c:pt>
                <c:pt idx="232">
                  <c:v>5.7992999999999997</c:v>
                </c:pt>
                <c:pt idx="233">
                  <c:v>5.8240999999999996</c:v>
                </c:pt>
                <c:pt idx="234">
                  <c:v>5.8470000000000004</c:v>
                </c:pt>
                <c:pt idx="235">
                  <c:v>5.8704999999999998</c:v>
                </c:pt>
                <c:pt idx="236">
                  <c:v>5.8907999999999996</c:v>
                </c:pt>
                <c:pt idx="237">
                  <c:v>5.9059999999999997</c:v>
                </c:pt>
                <c:pt idx="238">
                  <c:v>5.9198000000000004</c:v>
                </c:pt>
                <c:pt idx="239">
                  <c:v>5.9298000000000002</c:v>
                </c:pt>
                <c:pt idx="240">
                  <c:v>5.9362000000000004</c:v>
                </c:pt>
                <c:pt idx="241">
                  <c:v>5.9414999999999996</c:v>
                </c:pt>
                <c:pt idx="242">
                  <c:v>5.9454000000000002</c:v>
                </c:pt>
                <c:pt idx="243">
                  <c:v>5.9532999999999996</c:v>
                </c:pt>
                <c:pt idx="244">
                  <c:v>5.9602000000000004</c:v>
                </c:pt>
                <c:pt idx="245">
                  <c:v>5.9627999999999997</c:v>
                </c:pt>
                <c:pt idx="246">
                  <c:v>5.9667000000000003</c:v>
                </c:pt>
                <c:pt idx="247">
                  <c:v>5.9661</c:v>
                </c:pt>
                <c:pt idx="248">
                  <c:v>5.9641999999999999</c:v>
                </c:pt>
                <c:pt idx="249">
                  <c:v>5.9581999999999997</c:v>
                </c:pt>
                <c:pt idx="250">
                  <c:v>5.9478</c:v>
                </c:pt>
                <c:pt idx="251">
                  <c:v>5.9348999999999998</c:v>
                </c:pt>
                <c:pt idx="252">
                  <c:v>5.9234</c:v>
                </c:pt>
                <c:pt idx="253">
                  <c:v>5.9111000000000002</c:v>
                </c:pt>
                <c:pt idx="254">
                  <c:v>5.8982999999999999</c:v>
                </c:pt>
                <c:pt idx="255">
                  <c:v>5.8875999999999999</c:v>
                </c:pt>
                <c:pt idx="256">
                  <c:v>5.8772000000000002</c:v>
                </c:pt>
                <c:pt idx="257">
                  <c:v>5.8693999999999997</c:v>
                </c:pt>
                <c:pt idx="258">
                  <c:v>5.8570000000000002</c:v>
                </c:pt>
                <c:pt idx="259">
                  <c:v>5.8436000000000003</c:v>
                </c:pt>
                <c:pt idx="260">
                  <c:v>5.8299000000000003</c:v>
                </c:pt>
                <c:pt idx="261">
                  <c:v>5.8173000000000004</c:v>
                </c:pt>
                <c:pt idx="262">
                  <c:v>5.8017000000000003</c:v>
                </c:pt>
                <c:pt idx="263">
                  <c:v>5.7849000000000004</c:v>
                </c:pt>
                <c:pt idx="264">
                  <c:v>5.7671999999999999</c:v>
                </c:pt>
                <c:pt idx="265">
                  <c:v>5.7491000000000003</c:v>
                </c:pt>
                <c:pt idx="266">
                  <c:v>5.7302</c:v>
                </c:pt>
                <c:pt idx="267">
                  <c:v>5.7146999999999997</c:v>
                </c:pt>
                <c:pt idx="268">
                  <c:v>5.7026000000000003</c:v>
                </c:pt>
                <c:pt idx="269">
                  <c:v>5.6906999999999996</c:v>
                </c:pt>
                <c:pt idx="270">
                  <c:v>5.6820000000000004</c:v>
                </c:pt>
                <c:pt idx="271">
                  <c:v>5.6730999999999998</c:v>
                </c:pt>
                <c:pt idx="272">
                  <c:v>5.6618000000000004</c:v>
                </c:pt>
                <c:pt idx="273">
                  <c:v>5.6517999999999997</c:v>
                </c:pt>
                <c:pt idx="274">
                  <c:v>5.6390000000000002</c:v>
                </c:pt>
                <c:pt idx="275">
                  <c:v>5.6233000000000004</c:v>
                </c:pt>
                <c:pt idx="276">
                  <c:v>5.6048</c:v>
                </c:pt>
                <c:pt idx="277">
                  <c:v>5.5876000000000001</c:v>
                </c:pt>
                <c:pt idx="278">
                  <c:v>5.5704000000000002</c:v>
                </c:pt>
                <c:pt idx="279">
                  <c:v>5.5518999999999998</c:v>
                </c:pt>
                <c:pt idx="280">
                  <c:v>5.5289000000000001</c:v>
                </c:pt>
                <c:pt idx="281">
                  <c:v>5.5023999999999997</c:v>
                </c:pt>
                <c:pt idx="282">
                  <c:v>5.4736000000000002</c:v>
                </c:pt>
                <c:pt idx="283">
                  <c:v>5.4413999999999998</c:v>
                </c:pt>
                <c:pt idx="284">
                  <c:v>5.4103000000000003</c:v>
                </c:pt>
                <c:pt idx="285">
                  <c:v>5.3799000000000001</c:v>
                </c:pt>
                <c:pt idx="286">
                  <c:v>5.3490000000000002</c:v>
                </c:pt>
                <c:pt idx="287">
                  <c:v>5.3155999999999999</c:v>
                </c:pt>
                <c:pt idx="288">
                  <c:v>5.2836999999999996</c:v>
                </c:pt>
                <c:pt idx="289">
                  <c:v>5.2521000000000004</c:v>
                </c:pt>
                <c:pt idx="290">
                  <c:v>5.2191000000000001</c:v>
                </c:pt>
                <c:pt idx="291">
                  <c:v>5.1840999999999999</c:v>
                </c:pt>
                <c:pt idx="292">
                  <c:v>5.1513</c:v>
                </c:pt>
                <c:pt idx="293">
                  <c:v>5.1184000000000003</c:v>
                </c:pt>
                <c:pt idx="294">
                  <c:v>5.0873999999999997</c:v>
                </c:pt>
                <c:pt idx="295">
                  <c:v>5.0583999999999998</c:v>
                </c:pt>
                <c:pt idx="296">
                  <c:v>5.0331999999999999</c:v>
                </c:pt>
                <c:pt idx="297">
                  <c:v>5.01</c:v>
                </c:pt>
                <c:pt idx="298">
                  <c:v>4.9870000000000001</c:v>
                </c:pt>
                <c:pt idx="299">
                  <c:v>4.9644000000000004</c:v>
                </c:pt>
                <c:pt idx="300">
                  <c:v>4.9425999999999997</c:v>
                </c:pt>
              </c:numCache>
            </c:numRef>
          </c:val>
          <c:smooth val="0"/>
          <c:extLst>
            <c:ext xmlns:c16="http://schemas.microsoft.com/office/drawing/2014/chart" uri="{C3380CC4-5D6E-409C-BE32-E72D297353CC}">
              <c16:uniqueId val="{00000000-60E5-4E35-943F-809E033B83C9}"/>
            </c:ext>
          </c:extLst>
        </c:ser>
        <c:dLbls>
          <c:showLegendKey val="0"/>
          <c:showVal val="0"/>
          <c:showCatName val="0"/>
          <c:showSerName val="0"/>
          <c:showPercent val="0"/>
          <c:showBubbleSize val="0"/>
        </c:dLbls>
        <c:smooth val="0"/>
        <c:axId val="599210568"/>
        <c:axId val="599212208"/>
      </c:lineChart>
      <c:catAx>
        <c:axId val="599210568"/>
        <c:scaling>
          <c:orientation val="minMax"/>
        </c:scaling>
        <c:delete val="1"/>
        <c:axPos val="b"/>
        <c:numFmt formatCode="General" sourceLinked="1"/>
        <c:majorTickMark val="out"/>
        <c:minorTickMark val="none"/>
        <c:tickLblPos val="nextTo"/>
        <c:crossAx val="599212208"/>
        <c:crosses val="autoZero"/>
        <c:auto val="1"/>
        <c:lblAlgn val="ctr"/>
        <c:lblOffset val="100"/>
        <c:noMultiLvlLbl val="0"/>
      </c:catAx>
      <c:valAx>
        <c:axId val="599212208"/>
        <c:scaling>
          <c:orientation val="minMax"/>
          <c:max val="40"/>
          <c:min val="-15"/>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alpha val="0"/>
                  </a:schemeClr>
                </a:solidFill>
                <a:latin typeface="+mn-lt"/>
                <a:ea typeface="+mn-ea"/>
                <a:cs typeface="+mn-cs"/>
              </a:defRPr>
            </a:pPr>
            <a:endParaRPr lang="en-US"/>
          </a:p>
        </c:txPr>
        <c:crossAx val="5992105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28575" cap="rnd">
              <a:solidFill>
                <a:srgbClr val="E3DE00"/>
              </a:solidFill>
              <a:round/>
            </a:ln>
            <a:effectLst/>
          </c:spPr>
          <c:marker>
            <c:symbol val="none"/>
          </c:marker>
          <c:val>
            <c:numRef>
              <c:f>Sheet1!$B$2:$B$302</c:f>
              <c:numCache>
                <c:formatCode>General</c:formatCode>
                <c:ptCount val="301"/>
                <c:pt idx="0">
                  <c:v>6.5523999999999996</c:v>
                </c:pt>
                <c:pt idx="1">
                  <c:v>6.5271999999999997</c:v>
                </c:pt>
                <c:pt idx="2">
                  <c:v>6.5054999999999996</c:v>
                </c:pt>
                <c:pt idx="3">
                  <c:v>6.4833999999999996</c:v>
                </c:pt>
                <c:pt idx="4">
                  <c:v>6.4588000000000001</c:v>
                </c:pt>
                <c:pt idx="5">
                  <c:v>6.4328000000000003</c:v>
                </c:pt>
                <c:pt idx="6">
                  <c:v>6.4063999999999997</c:v>
                </c:pt>
                <c:pt idx="7">
                  <c:v>6.3811</c:v>
                </c:pt>
                <c:pt idx="8">
                  <c:v>6.3540000000000001</c:v>
                </c:pt>
                <c:pt idx="9">
                  <c:v>6.3281000000000001</c:v>
                </c:pt>
                <c:pt idx="10">
                  <c:v>6.3036000000000003</c:v>
                </c:pt>
                <c:pt idx="11">
                  <c:v>6.2785000000000002</c:v>
                </c:pt>
                <c:pt idx="12">
                  <c:v>6.2546999999999997</c:v>
                </c:pt>
                <c:pt idx="13">
                  <c:v>6.2320000000000002</c:v>
                </c:pt>
                <c:pt idx="14">
                  <c:v>6.2096</c:v>
                </c:pt>
                <c:pt idx="15">
                  <c:v>6.1881000000000004</c:v>
                </c:pt>
                <c:pt idx="16">
                  <c:v>6.1680000000000001</c:v>
                </c:pt>
                <c:pt idx="17">
                  <c:v>6.1473000000000004</c:v>
                </c:pt>
                <c:pt idx="18">
                  <c:v>6.1322999999999999</c:v>
                </c:pt>
                <c:pt idx="19">
                  <c:v>6.1219000000000001</c:v>
                </c:pt>
                <c:pt idx="20">
                  <c:v>6.1120999999999999</c:v>
                </c:pt>
                <c:pt idx="21">
                  <c:v>6.1040000000000001</c:v>
                </c:pt>
                <c:pt idx="22">
                  <c:v>6.0967000000000002</c:v>
                </c:pt>
                <c:pt idx="23">
                  <c:v>6.09</c:v>
                </c:pt>
                <c:pt idx="24">
                  <c:v>6.0833000000000004</c:v>
                </c:pt>
                <c:pt idx="25">
                  <c:v>6.0780000000000003</c:v>
                </c:pt>
                <c:pt idx="26">
                  <c:v>6.0728999999999997</c:v>
                </c:pt>
                <c:pt idx="27">
                  <c:v>6.0724</c:v>
                </c:pt>
                <c:pt idx="28">
                  <c:v>6.0765000000000002</c:v>
                </c:pt>
                <c:pt idx="29">
                  <c:v>6.0804999999999998</c:v>
                </c:pt>
                <c:pt idx="30">
                  <c:v>6.0842000000000001</c:v>
                </c:pt>
                <c:pt idx="31">
                  <c:v>6.0864000000000003</c:v>
                </c:pt>
                <c:pt idx="32">
                  <c:v>6.0873999999999997</c:v>
                </c:pt>
                <c:pt idx="33">
                  <c:v>6.0853999999999999</c:v>
                </c:pt>
                <c:pt idx="34">
                  <c:v>6.0824999999999996</c:v>
                </c:pt>
                <c:pt idx="35">
                  <c:v>6.0803000000000003</c:v>
                </c:pt>
                <c:pt idx="36">
                  <c:v>6.0788000000000002</c:v>
                </c:pt>
                <c:pt idx="37">
                  <c:v>6.0772000000000004</c:v>
                </c:pt>
                <c:pt idx="38">
                  <c:v>6.0743999999999998</c:v>
                </c:pt>
                <c:pt idx="39">
                  <c:v>6.0692000000000004</c:v>
                </c:pt>
                <c:pt idx="40">
                  <c:v>6.0646000000000004</c:v>
                </c:pt>
                <c:pt idx="41">
                  <c:v>6.0606999999999998</c:v>
                </c:pt>
                <c:pt idx="42">
                  <c:v>6.0545999999999998</c:v>
                </c:pt>
                <c:pt idx="43">
                  <c:v>6.0475000000000003</c:v>
                </c:pt>
                <c:pt idx="44">
                  <c:v>6.0407999999999999</c:v>
                </c:pt>
                <c:pt idx="45">
                  <c:v>6.0377999999999998</c:v>
                </c:pt>
                <c:pt idx="46">
                  <c:v>6.0351999999999997</c:v>
                </c:pt>
                <c:pt idx="47">
                  <c:v>6.0368000000000004</c:v>
                </c:pt>
                <c:pt idx="48">
                  <c:v>6.0362999999999998</c:v>
                </c:pt>
                <c:pt idx="49">
                  <c:v>6.0377999999999998</c:v>
                </c:pt>
                <c:pt idx="50">
                  <c:v>6.0425000000000004</c:v>
                </c:pt>
                <c:pt idx="51">
                  <c:v>6.0479000000000003</c:v>
                </c:pt>
                <c:pt idx="52">
                  <c:v>6.0534999999999997</c:v>
                </c:pt>
                <c:pt idx="53">
                  <c:v>6.0587999999999997</c:v>
                </c:pt>
                <c:pt idx="54">
                  <c:v>6.0679999999999996</c:v>
                </c:pt>
                <c:pt idx="55">
                  <c:v>6.0789</c:v>
                </c:pt>
                <c:pt idx="56">
                  <c:v>6.0903999999999998</c:v>
                </c:pt>
                <c:pt idx="57">
                  <c:v>6.0991</c:v>
                </c:pt>
                <c:pt idx="58">
                  <c:v>6.109</c:v>
                </c:pt>
                <c:pt idx="59">
                  <c:v>6.1186999999999996</c:v>
                </c:pt>
                <c:pt idx="60">
                  <c:v>6.1271000000000004</c:v>
                </c:pt>
                <c:pt idx="61">
                  <c:v>6.1391</c:v>
                </c:pt>
                <c:pt idx="62">
                  <c:v>6.1516000000000002</c:v>
                </c:pt>
                <c:pt idx="63">
                  <c:v>6.1696999999999997</c:v>
                </c:pt>
                <c:pt idx="64">
                  <c:v>6.1902999999999997</c:v>
                </c:pt>
                <c:pt idx="65">
                  <c:v>6.2168999999999999</c:v>
                </c:pt>
                <c:pt idx="66">
                  <c:v>6.2454000000000001</c:v>
                </c:pt>
                <c:pt idx="67">
                  <c:v>6.2782</c:v>
                </c:pt>
                <c:pt idx="68">
                  <c:v>6.3159999999999998</c:v>
                </c:pt>
                <c:pt idx="69">
                  <c:v>6.3601000000000001</c:v>
                </c:pt>
                <c:pt idx="70">
                  <c:v>6.4107000000000003</c:v>
                </c:pt>
                <c:pt idx="71">
                  <c:v>6.4617000000000004</c:v>
                </c:pt>
                <c:pt idx="72">
                  <c:v>6.5129000000000001</c:v>
                </c:pt>
                <c:pt idx="73">
                  <c:v>6.5682999999999998</c:v>
                </c:pt>
                <c:pt idx="74">
                  <c:v>6.6256000000000004</c:v>
                </c:pt>
                <c:pt idx="75">
                  <c:v>6.6853999999999996</c:v>
                </c:pt>
                <c:pt idx="76">
                  <c:v>6.742</c:v>
                </c:pt>
                <c:pt idx="77">
                  <c:v>6.7995000000000001</c:v>
                </c:pt>
                <c:pt idx="78">
                  <c:v>6.8597000000000001</c:v>
                </c:pt>
                <c:pt idx="79">
                  <c:v>6.9179000000000004</c:v>
                </c:pt>
                <c:pt idx="80">
                  <c:v>6.9718999999999998</c:v>
                </c:pt>
                <c:pt idx="81">
                  <c:v>7.0244999999999997</c:v>
                </c:pt>
                <c:pt idx="82">
                  <c:v>7.0777000000000001</c:v>
                </c:pt>
                <c:pt idx="83">
                  <c:v>7.1345000000000001</c:v>
                </c:pt>
                <c:pt idx="84">
                  <c:v>7.1963999999999997</c:v>
                </c:pt>
                <c:pt idx="85">
                  <c:v>7.2671000000000001</c:v>
                </c:pt>
                <c:pt idx="86">
                  <c:v>7.3400999999999996</c:v>
                </c:pt>
                <c:pt idx="87">
                  <c:v>7.4139999999999997</c:v>
                </c:pt>
                <c:pt idx="88">
                  <c:v>7.4924999999999997</c:v>
                </c:pt>
                <c:pt idx="89">
                  <c:v>7.5772000000000004</c:v>
                </c:pt>
                <c:pt idx="90">
                  <c:v>7.6626000000000003</c:v>
                </c:pt>
                <c:pt idx="91">
                  <c:v>7.7477</c:v>
                </c:pt>
                <c:pt idx="92">
                  <c:v>7.8346</c:v>
                </c:pt>
                <c:pt idx="93">
                  <c:v>7.9253</c:v>
                </c:pt>
                <c:pt idx="94">
                  <c:v>8.0166000000000004</c:v>
                </c:pt>
                <c:pt idx="95">
                  <c:v>8.1138999999999992</c:v>
                </c:pt>
                <c:pt idx="96">
                  <c:v>8.2158999999999995</c:v>
                </c:pt>
                <c:pt idx="97">
                  <c:v>8.3248999999999995</c:v>
                </c:pt>
                <c:pt idx="98">
                  <c:v>8.4486000000000008</c:v>
                </c:pt>
                <c:pt idx="99">
                  <c:v>8.5818999999999992</c:v>
                </c:pt>
                <c:pt idx="100">
                  <c:v>8.7135999999999996</c:v>
                </c:pt>
                <c:pt idx="101">
                  <c:v>8.8526000000000007</c:v>
                </c:pt>
                <c:pt idx="102">
                  <c:v>8.9985999999999997</c:v>
                </c:pt>
                <c:pt idx="103">
                  <c:v>9.1442999999999994</c:v>
                </c:pt>
                <c:pt idx="104">
                  <c:v>9.2837999999999994</c:v>
                </c:pt>
                <c:pt idx="105">
                  <c:v>9.4298999999999999</c:v>
                </c:pt>
                <c:pt idx="106">
                  <c:v>9.5822000000000003</c:v>
                </c:pt>
                <c:pt idx="107">
                  <c:v>9.7402999999999995</c:v>
                </c:pt>
                <c:pt idx="108">
                  <c:v>9.9059000000000008</c:v>
                </c:pt>
                <c:pt idx="109">
                  <c:v>10.069000000000001</c:v>
                </c:pt>
                <c:pt idx="110">
                  <c:v>10.234999999999999</c:v>
                </c:pt>
                <c:pt idx="111">
                  <c:v>10.4</c:v>
                </c:pt>
                <c:pt idx="112">
                  <c:v>10.553000000000001</c:v>
                </c:pt>
                <c:pt idx="113">
                  <c:v>10.702</c:v>
                </c:pt>
                <c:pt idx="114">
                  <c:v>10.85</c:v>
                </c:pt>
                <c:pt idx="115">
                  <c:v>10.999000000000001</c:v>
                </c:pt>
                <c:pt idx="116">
                  <c:v>11.157</c:v>
                </c:pt>
                <c:pt idx="117">
                  <c:v>11.316000000000001</c:v>
                </c:pt>
                <c:pt idx="118">
                  <c:v>11.465999999999999</c:v>
                </c:pt>
                <c:pt idx="119">
                  <c:v>11.6</c:v>
                </c:pt>
                <c:pt idx="120">
                  <c:v>11.742000000000001</c:v>
                </c:pt>
                <c:pt idx="121">
                  <c:v>11.882999999999999</c:v>
                </c:pt>
                <c:pt idx="122">
                  <c:v>12.005000000000001</c:v>
                </c:pt>
                <c:pt idx="123">
                  <c:v>12.125999999999999</c:v>
                </c:pt>
                <c:pt idx="124">
                  <c:v>12.260999999999999</c:v>
                </c:pt>
                <c:pt idx="125">
                  <c:v>12.395</c:v>
                </c:pt>
                <c:pt idx="126">
                  <c:v>12.519</c:v>
                </c:pt>
                <c:pt idx="127">
                  <c:v>12.667</c:v>
                </c:pt>
                <c:pt idx="128">
                  <c:v>12.821</c:v>
                </c:pt>
                <c:pt idx="129">
                  <c:v>12.962</c:v>
                </c:pt>
                <c:pt idx="130">
                  <c:v>13.089</c:v>
                </c:pt>
                <c:pt idx="131">
                  <c:v>13.21</c:v>
                </c:pt>
                <c:pt idx="132">
                  <c:v>13.317</c:v>
                </c:pt>
                <c:pt idx="133">
                  <c:v>13.4</c:v>
                </c:pt>
                <c:pt idx="134">
                  <c:v>13.461</c:v>
                </c:pt>
                <c:pt idx="135">
                  <c:v>13.496</c:v>
                </c:pt>
                <c:pt idx="136">
                  <c:v>13.510999999999999</c:v>
                </c:pt>
                <c:pt idx="137">
                  <c:v>13.497</c:v>
                </c:pt>
                <c:pt idx="138">
                  <c:v>13.474</c:v>
                </c:pt>
                <c:pt idx="139">
                  <c:v>13.438000000000001</c:v>
                </c:pt>
                <c:pt idx="140">
                  <c:v>13.388</c:v>
                </c:pt>
                <c:pt idx="141">
                  <c:v>13.327999999999999</c:v>
                </c:pt>
                <c:pt idx="142">
                  <c:v>13.255000000000001</c:v>
                </c:pt>
                <c:pt idx="143">
                  <c:v>13.180999999999999</c:v>
                </c:pt>
                <c:pt idx="144">
                  <c:v>13.096</c:v>
                </c:pt>
                <c:pt idx="145">
                  <c:v>13.023999999999999</c:v>
                </c:pt>
                <c:pt idx="146">
                  <c:v>12.961</c:v>
                </c:pt>
                <c:pt idx="147">
                  <c:v>12.906000000000001</c:v>
                </c:pt>
                <c:pt idx="148">
                  <c:v>12.865</c:v>
                </c:pt>
                <c:pt idx="149">
                  <c:v>12.835000000000001</c:v>
                </c:pt>
                <c:pt idx="150">
                  <c:v>12.82</c:v>
                </c:pt>
                <c:pt idx="151">
                  <c:v>12.811</c:v>
                </c:pt>
                <c:pt idx="152">
                  <c:v>12.82</c:v>
                </c:pt>
                <c:pt idx="153">
                  <c:v>12.83</c:v>
                </c:pt>
                <c:pt idx="154">
                  <c:v>12.847</c:v>
                </c:pt>
                <c:pt idx="155">
                  <c:v>12.867000000000001</c:v>
                </c:pt>
                <c:pt idx="156">
                  <c:v>12.904</c:v>
                </c:pt>
                <c:pt idx="157">
                  <c:v>12.957000000000001</c:v>
                </c:pt>
                <c:pt idx="158">
                  <c:v>13.026999999999999</c:v>
                </c:pt>
                <c:pt idx="159">
                  <c:v>13.102</c:v>
                </c:pt>
                <c:pt idx="160">
                  <c:v>13.179</c:v>
                </c:pt>
                <c:pt idx="161">
                  <c:v>13.262</c:v>
                </c:pt>
                <c:pt idx="162">
                  <c:v>13.347</c:v>
                </c:pt>
                <c:pt idx="163">
                  <c:v>13.416</c:v>
                </c:pt>
                <c:pt idx="164">
                  <c:v>13.464</c:v>
                </c:pt>
                <c:pt idx="165">
                  <c:v>13.493</c:v>
                </c:pt>
                <c:pt idx="166">
                  <c:v>13.504</c:v>
                </c:pt>
                <c:pt idx="167">
                  <c:v>13.491</c:v>
                </c:pt>
                <c:pt idx="168">
                  <c:v>13.455</c:v>
                </c:pt>
                <c:pt idx="169">
                  <c:v>13.384</c:v>
                </c:pt>
                <c:pt idx="170">
                  <c:v>13.304</c:v>
                </c:pt>
                <c:pt idx="171">
                  <c:v>13.207000000000001</c:v>
                </c:pt>
                <c:pt idx="172">
                  <c:v>13.105</c:v>
                </c:pt>
                <c:pt idx="173">
                  <c:v>12.991</c:v>
                </c:pt>
                <c:pt idx="174">
                  <c:v>12.86</c:v>
                </c:pt>
                <c:pt idx="175">
                  <c:v>12.724</c:v>
                </c:pt>
                <c:pt idx="176">
                  <c:v>12.579000000000001</c:v>
                </c:pt>
                <c:pt idx="177">
                  <c:v>12.439</c:v>
                </c:pt>
                <c:pt idx="178">
                  <c:v>12.308999999999999</c:v>
                </c:pt>
                <c:pt idx="179">
                  <c:v>12.169</c:v>
                </c:pt>
                <c:pt idx="180">
                  <c:v>12.003</c:v>
                </c:pt>
                <c:pt idx="181">
                  <c:v>11.833</c:v>
                </c:pt>
                <c:pt idx="182">
                  <c:v>11.659000000000001</c:v>
                </c:pt>
                <c:pt idx="183">
                  <c:v>11.478</c:v>
                </c:pt>
                <c:pt idx="184">
                  <c:v>11.292999999999999</c:v>
                </c:pt>
                <c:pt idx="185">
                  <c:v>11.115</c:v>
                </c:pt>
                <c:pt idx="186">
                  <c:v>10.933</c:v>
                </c:pt>
                <c:pt idx="187">
                  <c:v>10.752000000000001</c:v>
                </c:pt>
                <c:pt idx="188">
                  <c:v>10.563000000000001</c:v>
                </c:pt>
                <c:pt idx="189">
                  <c:v>10.39</c:v>
                </c:pt>
                <c:pt idx="190">
                  <c:v>10.227</c:v>
                </c:pt>
                <c:pt idx="191">
                  <c:v>10.065</c:v>
                </c:pt>
                <c:pt idx="192">
                  <c:v>9.9016000000000002</c:v>
                </c:pt>
                <c:pt idx="193">
                  <c:v>9.7383000000000006</c:v>
                </c:pt>
                <c:pt idx="194">
                  <c:v>9.5754000000000001</c:v>
                </c:pt>
                <c:pt idx="195">
                  <c:v>9.4273000000000007</c:v>
                </c:pt>
                <c:pt idx="196">
                  <c:v>9.2834000000000003</c:v>
                </c:pt>
                <c:pt idx="197">
                  <c:v>9.1356999999999999</c:v>
                </c:pt>
                <c:pt idx="198">
                  <c:v>8.9931999999999999</c:v>
                </c:pt>
                <c:pt idx="199">
                  <c:v>8.8503000000000007</c:v>
                </c:pt>
                <c:pt idx="200">
                  <c:v>8.7068999999999992</c:v>
                </c:pt>
                <c:pt idx="201">
                  <c:v>8.5686</c:v>
                </c:pt>
                <c:pt idx="202">
                  <c:v>8.4407999999999994</c:v>
                </c:pt>
                <c:pt idx="203">
                  <c:v>8.3124000000000002</c:v>
                </c:pt>
                <c:pt idx="204">
                  <c:v>8.1888000000000005</c:v>
                </c:pt>
                <c:pt idx="205">
                  <c:v>8.0650999999999993</c:v>
                </c:pt>
                <c:pt idx="206">
                  <c:v>7.9428000000000001</c:v>
                </c:pt>
                <c:pt idx="207">
                  <c:v>7.8181000000000003</c:v>
                </c:pt>
                <c:pt idx="208">
                  <c:v>7.7119</c:v>
                </c:pt>
                <c:pt idx="209">
                  <c:v>7.6112000000000002</c:v>
                </c:pt>
                <c:pt idx="210">
                  <c:v>7.5105000000000004</c:v>
                </c:pt>
                <c:pt idx="211">
                  <c:v>7.4128999999999996</c:v>
                </c:pt>
                <c:pt idx="212">
                  <c:v>7.3166000000000002</c:v>
                </c:pt>
                <c:pt idx="213">
                  <c:v>7.2229000000000001</c:v>
                </c:pt>
                <c:pt idx="214">
                  <c:v>7.13</c:v>
                </c:pt>
                <c:pt idx="215">
                  <c:v>7.0453000000000001</c:v>
                </c:pt>
                <c:pt idx="216">
                  <c:v>6.9679000000000002</c:v>
                </c:pt>
                <c:pt idx="217">
                  <c:v>6.8996000000000004</c:v>
                </c:pt>
                <c:pt idx="218">
                  <c:v>6.8388</c:v>
                </c:pt>
                <c:pt idx="219">
                  <c:v>6.7835999999999999</c:v>
                </c:pt>
                <c:pt idx="220">
                  <c:v>6.7317</c:v>
                </c:pt>
                <c:pt idx="221">
                  <c:v>6.6809000000000003</c:v>
                </c:pt>
                <c:pt idx="222">
                  <c:v>6.6329000000000002</c:v>
                </c:pt>
                <c:pt idx="223">
                  <c:v>6.5815999999999999</c:v>
                </c:pt>
                <c:pt idx="224">
                  <c:v>6.5296000000000003</c:v>
                </c:pt>
                <c:pt idx="225">
                  <c:v>6.48</c:v>
                </c:pt>
                <c:pt idx="226">
                  <c:v>6.4345999999999997</c:v>
                </c:pt>
                <c:pt idx="227">
                  <c:v>6.3884999999999996</c:v>
                </c:pt>
                <c:pt idx="228">
                  <c:v>6.3437999999999999</c:v>
                </c:pt>
                <c:pt idx="229">
                  <c:v>6.3013000000000003</c:v>
                </c:pt>
                <c:pt idx="230">
                  <c:v>6.2624000000000004</c:v>
                </c:pt>
                <c:pt idx="231">
                  <c:v>6.2237</c:v>
                </c:pt>
                <c:pt idx="232">
                  <c:v>6.1856999999999998</c:v>
                </c:pt>
                <c:pt idx="233">
                  <c:v>6.1448</c:v>
                </c:pt>
                <c:pt idx="234">
                  <c:v>6.1083999999999996</c:v>
                </c:pt>
                <c:pt idx="235">
                  <c:v>6.0694999999999997</c:v>
                </c:pt>
                <c:pt idx="236">
                  <c:v>6.0332999999999997</c:v>
                </c:pt>
                <c:pt idx="237">
                  <c:v>5.9996999999999998</c:v>
                </c:pt>
                <c:pt idx="238">
                  <c:v>5.9668999999999999</c:v>
                </c:pt>
                <c:pt idx="239">
                  <c:v>5.9398999999999997</c:v>
                </c:pt>
                <c:pt idx="240">
                  <c:v>5.9179000000000004</c:v>
                </c:pt>
                <c:pt idx="241">
                  <c:v>5.8989000000000003</c:v>
                </c:pt>
                <c:pt idx="242">
                  <c:v>5.8841999999999999</c:v>
                </c:pt>
                <c:pt idx="243">
                  <c:v>5.8704999999999998</c:v>
                </c:pt>
                <c:pt idx="244">
                  <c:v>5.8563000000000001</c:v>
                </c:pt>
                <c:pt idx="245">
                  <c:v>5.8423999999999996</c:v>
                </c:pt>
                <c:pt idx="246">
                  <c:v>5.8312999999999997</c:v>
                </c:pt>
                <c:pt idx="247">
                  <c:v>5.8231000000000002</c:v>
                </c:pt>
                <c:pt idx="248">
                  <c:v>5.8155000000000001</c:v>
                </c:pt>
                <c:pt idx="249">
                  <c:v>5.8083</c:v>
                </c:pt>
                <c:pt idx="250">
                  <c:v>5.7991000000000001</c:v>
                </c:pt>
                <c:pt idx="251">
                  <c:v>5.7901999999999996</c:v>
                </c:pt>
                <c:pt idx="252">
                  <c:v>5.7821999999999996</c:v>
                </c:pt>
                <c:pt idx="253">
                  <c:v>5.7728000000000002</c:v>
                </c:pt>
                <c:pt idx="254">
                  <c:v>5.7633000000000001</c:v>
                </c:pt>
                <c:pt idx="255">
                  <c:v>5.7569999999999997</c:v>
                </c:pt>
                <c:pt idx="256">
                  <c:v>5.7527999999999997</c:v>
                </c:pt>
                <c:pt idx="257">
                  <c:v>5.7530000000000001</c:v>
                </c:pt>
                <c:pt idx="258">
                  <c:v>5.7515999999999998</c:v>
                </c:pt>
                <c:pt idx="259">
                  <c:v>5.7481999999999998</c:v>
                </c:pt>
                <c:pt idx="260">
                  <c:v>5.7446000000000002</c:v>
                </c:pt>
                <c:pt idx="261">
                  <c:v>5.7430000000000003</c:v>
                </c:pt>
                <c:pt idx="262">
                  <c:v>5.7417999999999996</c:v>
                </c:pt>
                <c:pt idx="263">
                  <c:v>5.7407000000000004</c:v>
                </c:pt>
                <c:pt idx="264">
                  <c:v>5.7407000000000004</c:v>
                </c:pt>
                <c:pt idx="265">
                  <c:v>5.7413999999999996</c:v>
                </c:pt>
                <c:pt idx="266">
                  <c:v>5.7426000000000004</c:v>
                </c:pt>
                <c:pt idx="267">
                  <c:v>5.7409999999999997</c:v>
                </c:pt>
                <c:pt idx="268">
                  <c:v>5.7386999999999997</c:v>
                </c:pt>
                <c:pt idx="269">
                  <c:v>5.7377000000000002</c:v>
                </c:pt>
                <c:pt idx="270">
                  <c:v>5.7380000000000004</c:v>
                </c:pt>
                <c:pt idx="271">
                  <c:v>5.7419000000000002</c:v>
                </c:pt>
                <c:pt idx="272">
                  <c:v>5.7454000000000001</c:v>
                </c:pt>
                <c:pt idx="273">
                  <c:v>5.7504999999999997</c:v>
                </c:pt>
                <c:pt idx="274">
                  <c:v>5.7584</c:v>
                </c:pt>
                <c:pt idx="275">
                  <c:v>5.7664999999999997</c:v>
                </c:pt>
                <c:pt idx="276">
                  <c:v>5.7732000000000001</c:v>
                </c:pt>
                <c:pt idx="277">
                  <c:v>5.7843</c:v>
                </c:pt>
                <c:pt idx="278">
                  <c:v>5.7987000000000002</c:v>
                </c:pt>
                <c:pt idx="279">
                  <c:v>5.8155999999999999</c:v>
                </c:pt>
                <c:pt idx="280">
                  <c:v>5.8319000000000001</c:v>
                </c:pt>
                <c:pt idx="281">
                  <c:v>5.8483999999999998</c:v>
                </c:pt>
                <c:pt idx="282">
                  <c:v>5.8632</c:v>
                </c:pt>
                <c:pt idx="283">
                  <c:v>5.8792999999999997</c:v>
                </c:pt>
                <c:pt idx="284">
                  <c:v>5.8975999999999997</c:v>
                </c:pt>
                <c:pt idx="285">
                  <c:v>5.9185999999999996</c:v>
                </c:pt>
                <c:pt idx="286">
                  <c:v>5.9383999999999997</c:v>
                </c:pt>
                <c:pt idx="287">
                  <c:v>5.9573999999999998</c:v>
                </c:pt>
                <c:pt idx="288">
                  <c:v>5.9751000000000003</c:v>
                </c:pt>
                <c:pt idx="289">
                  <c:v>5.9935</c:v>
                </c:pt>
                <c:pt idx="290">
                  <c:v>6.0125999999999999</c:v>
                </c:pt>
                <c:pt idx="291">
                  <c:v>6.0321999999999996</c:v>
                </c:pt>
                <c:pt idx="292">
                  <c:v>6.0529999999999999</c:v>
                </c:pt>
                <c:pt idx="293">
                  <c:v>6.0732999999999997</c:v>
                </c:pt>
                <c:pt idx="294">
                  <c:v>6.0926</c:v>
                </c:pt>
                <c:pt idx="295">
                  <c:v>6.1101000000000001</c:v>
                </c:pt>
                <c:pt idx="296">
                  <c:v>6.1284999999999998</c:v>
                </c:pt>
                <c:pt idx="297">
                  <c:v>6.1481000000000003</c:v>
                </c:pt>
                <c:pt idx="298">
                  <c:v>6.1677999999999997</c:v>
                </c:pt>
                <c:pt idx="299">
                  <c:v>6.1879</c:v>
                </c:pt>
                <c:pt idx="300">
                  <c:v>6.2081999999999997</c:v>
                </c:pt>
              </c:numCache>
            </c:numRef>
          </c:val>
          <c:smooth val="0"/>
          <c:extLst>
            <c:ext xmlns:c16="http://schemas.microsoft.com/office/drawing/2014/chart" uri="{C3380CC4-5D6E-409C-BE32-E72D297353CC}">
              <c16:uniqueId val="{00000000-63E3-4DF8-A2BF-02CC393F3232}"/>
            </c:ext>
          </c:extLst>
        </c:ser>
        <c:dLbls>
          <c:showLegendKey val="0"/>
          <c:showVal val="0"/>
          <c:showCatName val="0"/>
          <c:showSerName val="0"/>
          <c:showPercent val="0"/>
          <c:showBubbleSize val="0"/>
        </c:dLbls>
        <c:smooth val="0"/>
        <c:axId val="599210568"/>
        <c:axId val="599212208"/>
      </c:lineChart>
      <c:catAx>
        <c:axId val="599210568"/>
        <c:scaling>
          <c:orientation val="minMax"/>
        </c:scaling>
        <c:delete val="1"/>
        <c:axPos val="b"/>
        <c:numFmt formatCode="General" sourceLinked="1"/>
        <c:majorTickMark val="out"/>
        <c:minorTickMark val="none"/>
        <c:tickLblPos val="nextTo"/>
        <c:crossAx val="599212208"/>
        <c:crosses val="autoZero"/>
        <c:auto val="1"/>
        <c:lblAlgn val="ctr"/>
        <c:lblOffset val="100"/>
        <c:noMultiLvlLbl val="0"/>
      </c:catAx>
      <c:valAx>
        <c:axId val="599212208"/>
        <c:scaling>
          <c:orientation val="minMax"/>
          <c:max val="40"/>
          <c:min val="-15"/>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alpha val="0"/>
                  </a:schemeClr>
                </a:solidFill>
                <a:latin typeface="+mn-lt"/>
                <a:ea typeface="+mn-ea"/>
                <a:cs typeface="+mn-cs"/>
              </a:defRPr>
            </a:pPr>
            <a:endParaRPr lang="en-US"/>
          </a:p>
        </c:txPr>
        <c:crossAx val="5992105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1"/>
          <c:tx>
            <c:strRef>
              <c:f>Sheet1!$B$1</c:f>
              <c:strCache>
                <c:ptCount val="1"/>
                <c:pt idx="0">
                  <c:v>Series 1</c:v>
                </c:pt>
              </c:strCache>
            </c:strRef>
          </c:tx>
          <c:spPr>
            <a:ln w="63500" cap="rnd">
              <a:solidFill>
                <a:srgbClr val="00B050"/>
              </a:solidFill>
              <a:round/>
            </a:ln>
            <a:effectLst/>
          </c:spPr>
          <c:marker>
            <c:symbol val="none"/>
          </c:marker>
          <c:cat>
            <c:numRef>
              <c:f>Sheet1!$A$2:$A$302</c:f>
              <c:numCache>
                <c:formatCode>General</c:formatCode>
                <c:ptCount val="301"/>
                <c:pt idx="0">
                  <c:v>-1500</c:v>
                </c:pt>
                <c:pt idx="1">
                  <c:v>-1490</c:v>
                </c:pt>
                <c:pt idx="2">
                  <c:v>-1480</c:v>
                </c:pt>
                <c:pt idx="3">
                  <c:v>-1470</c:v>
                </c:pt>
                <c:pt idx="4">
                  <c:v>-1460</c:v>
                </c:pt>
                <c:pt idx="5">
                  <c:v>-1450</c:v>
                </c:pt>
                <c:pt idx="6">
                  <c:v>-1440</c:v>
                </c:pt>
                <c:pt idx="7">
                  <c:v>-1430</c:v>
                </c:pt>
                <c:pt idx="8">
                  <c:v>-1420</c:v>
                </c:pt>
                <c:pt idx="9">
                  <c:v>-1410</c:v>
                </c:pt>
                <c:pt idx="10">
                  <c:v>-1400</c:v>
                </c:pt>
                <c:pt idx="11">
                  <c:v>-1390</c:v>
                </c:pt>
                <c:pt idx="12">
                  <c:v>-1380</c:v>
                </c:pt>
                <c:pt idx="13">
                  <c:v>-1370</c:v>
                </c:pt>
                <c:pt idx="14">
                  <c:v>-1360</c:v>
                </c:pt>
                <c:pt idx="15">
                  <c:v>-1350</c:v>
                </c:pt>
                <c:pt idx="16">
                  <c:v>-1340</c:v>
                </c:pt>
                <c:pt idx="17">
                  <c:v>-1330</c:v>
                </c:pt>
                <c:pt idx="18">
                  <c:v>-1320</c:v>
                </c:pt>
                <c:pt idx="19">
                  <c:v>-1310</c:v>
                </c:pt>
                <c:pt idx="20">
                  <c:v>-1300</c:v>
                </c:pt>
                <c:pt idx="21">
                  <c:v>-1290</c:v>
                </c:pt>
                <c:pt idx="22">
                  <c:v>-1280</c:v>
                </c:pt>
                <c:pt idx="23">
                  <c:v>-1270</c:v>
                </c:pt>
                <c:pt idx="24">
                  <c:v>-1260</c:v>
                </c:pt>
                <c:pt idx="25">
                  <c:v>-1250</c:v>
                </c:pt>
                <c:pt idx="26">
                  <c:v>-1240</c:v>
                </c:pt>
                <c:pt idx="27">
                  <c:v>-1230</c:v>
                </c:pt>
                <c:pt idx="28">
                  <c:v>-1220</c:v>
                </c:pt>
                <c:pt idx="29">
                  <c:v>-1210</c:v>
                </c:pt>
                <c:pt idx="30">
                  <c:v>-1200</c:v>
                </c:pt>
                <c:pt idx="31">
                  <c:v>-1190</c:v>
                </c:pt>
                <c:pt idx="32">
                  <c:v>-1180</c:v>
                </c:pt>
                <c:pt idx="33">
                  <c:v>-1170</c:v>
                </c:pt>
                <c:pt idx="34">
                  <c:v>-1160</c:v>
                </c:pt>
                <c:pt idx="35">
                  <c:v>-1150</c:v>
                </c:pt>
                <c:pt idx="36">
                  <c:v>-1140</c:v>
                </c:pt>
                <c:pt idx="37">
                  <c:v>-1130</c:v>
                </c:pt>
                <c:pt idx="38">
                  <c:v>-1120</c:v>
                </c:pt>
                <c:pt idx="39">
                  <c:v>-1110</c:v>
                </c:pt>
                <c:pt idx="40">
                  <c:v>-1100</c:v>
                </c:pt>
                <c:pt idx="41">
                  <c:v>-1090</c:v>
                </c:pt>
                <c:pt idx="42">
                  <c:v>-1080</c:v>
                </c:pt>
                <c:pt idx="43">
                  <c:v>-1070</c:v>
                </c:pt>
                <c:pt idx="44">
                  <c:v>-1060</c:v>
                </c:pt>
                <c:pt idx="45">
                  <c:v>-1050</c:v>
                </c:pt>
                <c:pt idx="46">
                  <c:v>-1040</c:v>
                </c:pt>
                <c:pt idx="47">
                  <c:v>-1030</c:v>
                </c:pt>
                <c:pt idx="48">
                  <c:v>-1020</c:v>
                </c:pt>
                <c:pt idx="49">
                  <c:v>-1010</c:v>
                </c:pt>
                <c:pt idx="50">
                  <c:v>-1000</c:v>
                </c:pt>
                <c:pt idx="51">
                  <c:v>-990</c:v>
                </c:pt>
                <c:pt idx="52">
                  <c:v>-980</c:v>
                </c:pt>
                <c:pt idx="53">
                  <c:v>-970</c:v>
                </c:pt>
                <c:pt idx="54">
                  <c:v>-960</c:v>
                </c:pt>
                <c:pt idx="55">
                  <c:v>-950</c:v>
                </c:pt>
                <c:pt idx="56">
                  <c:v>-940</c:v>
                </c:pt>
                <c:pt idx="57">
                  <c:v>-930</c:v>
                </c:pt>
                <c:pt idx="58">
                  <c:v>-920</c:v>
                </c:pt>
                <c:pt idx="59">
                  <c:v>-910</c:v>
                </c:pt>
                <c:pt idx="60">
                  <c:v>-900</c:v>
                </c:pt>
                <c:pt idx="61">
                  <c:v>-890</c:v>
                </c:pt>
                <c:pt idx="62">
                  <c:v>-880</c:v>
                </c:pt>
                <c:pt idx="63">
                  <c:v>-870</c:v>
                </c:pt>
                <c:pt idx="64">
                  <c:v>-860</c:v>
                </c:pt>
                <c:pt idx="65">
                  <c:v>-850</c:v>
                </c:pt>
                <c:pt idx="66">
                  <c:v>-840</c:v>
                </c:pt>
                <c:pt idx="67">
                  <c:v>-830</c:v>
                </c:pt>
                <c:pt idx="68">
                  <c:v>-820</c:v>
                </c:pt>
                <c:pt idx="69">
                  <c:v>-810</c:v>
                </c:pt>
                <c:pt idx="70">
                  <c:v>-800</c:v>
                </c:pt>
                <c:pt idx="71">
                  <c:v>-790</c:v>
                </c:pt>
                <c:pt idx="72">
                  <c:v>-780</c:v>
                </c:pt>
                <c:pt idx="73">
                  <c:v>-770</c:v>
                </c:pt>
                <c:pt idx="74">
                  <c:v>-760</c:v>
                </c:pt>
                <c:pt idx="75">
                  <c:v>-750</c:v>
                </c:pt>
                <c:pt idx="76">
                  <c:v>-740</c:v>
                </c:pt>
                <c:pt idx="77">
                  <c:v>-730</c:v>
                </c:pt>
                <c:pt idx="78">
                  <c:v>-720</c:v>
                </c:pt>
                <c:pt idx="79">
                  <c:v>-710</c:v>
                </c:pt>
                <c:pt idx="80">
                  <c:v>-700</c:v>
                </c:pt>
                <c:pt idx="81">
                  <c:v>-690</c:v>
                </c:pt>
                <c:pt idx="82">
                  <c:v>-680</c:v>
                </c:pt>
                <c:pt idx="83">
                  <c:v>-670</c:v>
                </c:pt>
                <c:pt idx="84">
                  <c:v>-660</c:v>
                </c:pt>
                <c:pt idx="85">
                  <c:v>-650</c:v>
                </c:pt>
                <c:pt idx="86">
                  <c:v>-640</c:v>
                </c:pt>
                <c:pt idx="87">
                  <c:v>-630</c:v>
                </c:pt>
                <c:pt idx="88">
                  <c:v>-620</c:v>
                </c:pt>
                <c:pt idx="89">
                  <c:v>-610</c:v>
                </c:pt>
                <c:pt idx="90">
                  <c:v>-600</c:v>
                </c:pt>
                <c:pt idx="91">
                  <c:v>-590</c:v>
                </c:pt>
                <c:pt idx="92">
                  <c:v>-580</c:v>
                </c:pt>
                <c:pt idx="93">
                  <c:v>-570</c:v>
                </c:pt>
                <c:pt idx="94">
                  <c:v>-560</c:v>
                </c:pt>
                <c:pt idx="95">
                  <c:v>-550</c:v>
                </c:pt>
                <c:pt idx="96">
                  <c:v>-540</c:v>
                </c:pt>
                <c:pt idx="97">
                  <c:v>-530</c:v>
                </c:pt>
                <c:pt idx="98">
                  <c:v>-520</c:v>
                </c:pt>
                <c:pt idx="99">
                  <c:v>-510</c:v>
                </c:pt>
                <c:pt idx="100">
                  <c:v>-500</c:v>
                </c:pt>
                <c:pt idx="101">
                  <c:v>-490</c:v>
                </c:pt>
                <c:pt idx="102">
                  <c:v>-480</c:v>
                </c:pt>
                <c:pt idx="103">
                  <c:v>-470</c:v>
                </c:pt>
                <c:pt idx="104">
                  <c:v>-460</c:v>
                </c:pt>
                <c:pt idx="105">
                  <c:v>-450</c:v>
                </c:pt>
                <c:pt idx="106">
                  <c:v>-440</c:v>
                </c:pt>
                <c:pt idx="107">
                  <c:v>-430</c:v>
                </c:pt>
                <c:pt idx="108">
                  <c:v>-420</c:v>
                </c:pt>
                <c:pt idx="109">
                  <c:v>-410</c:v>
                </c:pt>
                <c:pt idx="110">
                  <c:v>-400</c:v>
                </c:pt>
                <c:pt idx="111">
                  <c:v>-390</c:v>
                </c:pt>
                <c:pt idx="112">
                  <c:v>-380</c:v>
                </c:pt>
                <c:pt idx="113">
                  <c:v>-370</c:v>
                </c:pt>
                <c:pt idx="114">
                  <c:v>-360</c:v>
                </c:pt>
                <c:pt idx="115">
                  <c:v>-350</c:v>
                </c:pt>
                <c:pt idx="116">
                  <c:v>-340</c:v>
                </c:pt>
                <c:pt idx="117">
                  <c:v>-330</c:v>
                </c:pt>
                <c:pt idx="118">
                  <c:v>-320</c:v>
                </c:pt>
                <c:pt idx="119">
                  <c:v>-310</c:v>
                </c:pt>
                <c:pt idx="120">
                  <c:v>-300</c:v>
                </c:pt>
                <c:pt idx="121">
                  <c:v>-290</c:v>
                </c:pt>
                <c:pt idx="122">
                  <c:v>-280</c:v>
                </c:pt>
                <c:pt idx="123">
                  <c:v>-270</c:v>
                </c:pt>
                <c:pt idx="124">
                  <c:v>-260</c:v>
                </c:pt>
                <c:pt idx="125">
                  <c:v>-250</c:v>
                </c:pt>
                <c:pt idx="126">
                  <c:v>-240</c:v>
                </c:pt>
                <c:pt idx="127">
                  <c:v>-230</c:v>
                </c:pt>
                <c:pt idx="128">
                  <c:v>-220</c:v>
                </c:pt>
                <c:pt idx="129">
                  <c:v>-210</c:v>
                </c:pt>
                <c:pt idx="130">
                  <c:v>-200</c:v>
                </c:pt>
                <c:pt idx="131">
                  <c:v>-190</c:v>
                </c:pt>
                <c:pt idx="132">
                  <c:v>-180</c:v>
                </c:pt>
                <c:pt idx="133">
                  <c:v>-170</c:v>
                </c:pt>
                <c:pt idx="134">
                  <c:v>-160</c:v>
                </c:pt>
                <c:pt idx="135">
                  <c:v>-150</c:v>
                </c:pt>
                <c:pt idx="136">
                  <c:v>-140</c:v>
                </c:pt>
                <c:pt idx="137">
                  <c:v>-130</c:v>
                </c:pt>
                <c:pt idx="138">
                  <c:v>-120</c:v>
                </c:pt>
                <c:pt idx="139">
                  <c:v>-110</c:v>
                </c:pt>
                <c:pt idx="140">
                  <c:v>-100</c:v>
                </c:pt>
                <c:pt idx="141">
                  <c:v>-90</c:v>
                </c:pt>
                <c:pt idx="142">
                  <c:v>-80</c:v>
                </c:pt>
                <c:pt idx="143">
                  <c:v>-70</c:v>
                </c:pt>
                <c:pt idx="144">
                  <c:v>-60</c:v>
                </c:pt>
                <c:pt idx="145">
                  <c:v>-50</c:v>
                </c:pt>
                <c:pt idx="146">
                  <c:v>-40</c:v>
                </c:pt>
                <c:pt idx="147">
                  <c:v>-30</c:v>
                </c:pt>
                <c:pt idx="148">
                  <c:v>-20</c:v>
                </c:pt>
                <c:pt idx="149">
                  <c:v>-10</c:v>
                </c:pt>
                <c:pt idx="150">
                  <c:v>0</c:v>
                </c:pt>
                <c:pt idx="151">
                  <c:v>10</c:v>
                </c:pt>
                <c:pt idx="152">
                  <c:v>20</c:v>
                </c:pt>
                <c:pt idx="153">
                  <c:v>30</c:v>
                </c:pt>
                <c:pt idx="154">
                  <c:v>40</c:v>
                </c:pt>
                <c:pt idx="155">
                  <c:v>50</c:v>
                </c:pt>
                <c:pt idx="156">
                  <c:v>60</c:v>
                </c:pt>
                <c:pt idx="157">
                  <c:v>70</c:v>
                </c:pt>
                <c:pt idx="158">
                  <c:v>80</c:v>
                </c:pt>
                <c:pt idx="159">
                  <c:v>90</c:v>
                </c:pt>
                <c:pt idx="160">
                  <c:v>100</c:v>
                </c:pt>
                <c:pt idx="161">
                  <c:v>110</c:v>
                </c:pt>
                <c:pt idx="162">
                  <c:v>120</c:v>
                </c:pt>
                <c:pt idx="163">
                  <c:v>130</c:v>
                </c:pt>
                <c:pt idx="164">
                  <c:v>140</c:v>
                </c:pt>
                <c:pt idx="165">
                  <c:v>150</c:v>
                </c:pt>
                <c:pt idx="166">
                  <c:v>160</c:v>
                </c:pt>
                <c:pt idx="167">
                  <c:v>170</c:v>
                </c:pt>
                <c:pt idx="168">
                  <c:v>180</c:v>
                </c:pt>
                <c:pt idx="169">
                  <c:v>190</c:v>
                </c:pt>
                <c:pt idx="170">
                  <c:v>200</c:v>
                </c:pt>
                <c:pt idx="171">
                  <c:v>210</c:v>
                </c:pt>
                <c:pt idx="172">
                  <c:v>220</c:v>
                </c:pt>
                <c:pt idx="173">
                  <c:v>230</c:v>
                </c:pt>
                <c:pt idx="174">
                  <c:v>240</c:v>
                </c:pt>
                <c:pt idx="175">
                  <c:v>250</c:v>
                </c:pt>
                <c:pt idx="176">
                  <c:v>260</c:v>
                </c:pt>
                <c:pt idx="177">
                  <c:v>270</c:v>
                </c:pt>
                <c:pt idx="178">
                  <c:v>280</c:v>
                </c:pt>
                <c:pt idx="179">
                  <c:v>290</c:v>
                </c:pt>
                <c:pt idx="180">
                  <c:v>300</c:v>
                </c:pt>
                <c:pt idx="181">
                  <c:v>310</c:v>
                </c:pt>
                <c:pt idx="182">
                  <c:v>320</c:v>
                </c:pt>
                <c:pt idx="183">
                  <c:v>330</c:v>
                </c:pt>
                <c:pt idx="184">
                  <c:v>340</c:v>
                </c:pt>
                <c:pt idx="185">
                  <c:v>350</c:v>
                </c:pt>
                <c:pt idx="186">
                  <c:v>360</c:v>
                </c:pt>
                <c:pt idx="187">
                  <c:v>370</c:v>
                </c:pt>
                <c:pt idx="188">
                  <c:v>380</c:v>
                </c:pt>
                <c:pt idx="189">
                  <c:v>390</c:v>
                </c:pt>
                <c:pt idx="190">
                  <c:v>400</c:v>
                </c:pt>
                <c:pt idx="191">
                  <c:v>410</c:v>
                </c:pt>
                <c:pt idx="192">
                  <c:v>420</c:v>
                </c:pt>
                <c:pt idx="193">
                  <c:v>430</c:v>
                </c:pt>
                <c:pt idx="194">
                  <c:v>440</c:v>
                </c:pt>
                <c:pt idx="195">
                  <c:v>450</c:v>
                </c:pt>
                <c:pt idx="196">
                  <c:v>460</c:v>
                </c:pt>
                <c:pt idx="197">
                  <c:v>470</c:v>
                </c:pt>
                <c:pt idx="198">
                  <c:v>480</c:v>
                </c:pt>
                <c:pt idx="199">
                  <c:v>490</c:v>
                </c:pt>
                <c:pt idx="200">
                  <c:v>500</c:v>
                </c:pt>
                <c:pt idx="201">
                  <c:v>510</c:v>
                </c:pt>
                <c:pt idx="202">
                  <c:v>520</c:v>
                </c:pt>
                <c:pt idx="203">
                  <c:v>530</c:v>
                </c:pt>
                <c:pt idx="204">
                  <c:v>540</c:v>
                </c:pt>
                <c:pt idx="205">
                  <c:v>550</c:v>
                </c:pt>
                <c:pt idx="206">
                  <c:v>560</c:v>
                </c:pt>
                <c:pt idx="207">
                  <c:v>570</c:v>
                </c:pt>
                <c:pt idx="208">
                  <c:v>580</c:v>
                </c:pt>
                <c:pt idx="209">
                  <c:v>590</c:v>
                </c:pt>
                <c:pt idx="210">
                  <c:v>600</c:v>
                </c:pt>
                <c:pt idx="211">
                  <c:v>610</c:v>
                </c:pt>
                <c:pt idx="212">
                  <c:v>620</c:v>
                </c:pt>
                <c:pt idx="213">
                  <c:v>630</c:v>
                </c:pt>
                <c:pt idx="214">
                  <c:v>640</c:v>
                </c:pt>
                <c:pt idx="215">
                  <c:v>650</c:v>
                </c:pt>
                <c:pt idx="216">
                  <c:v>660</c:v>
                </c:pt>
                <c:pt idx="217">
                  <c:v>670</c:v>
                </c:pt>
                <c:pt idx="218">
                  <c:v>680</c:v>
                </c:pt>
                <c:pt idx="219">
                  <c:v>690</c:v>
                </c:pt>
                <c:pt idx="220">
                  <c:v>700</c:v>
                </c:pt>
                <c:pt idx="221">
                  <c:v>710</c:v>
                </c:pt>
                <c:pt idx="222">
                  <c:v>720</c:v>
                </c:pt>
                <c:pt idx="223">
                  <c:v>730</c:v>
                </c:pt>
                <c:pt idx="224">
                  <c:v>740</c:v>
                </c:pt>
                <c:pt idx="225">
                  <c:v>750</c:v>
                </c:pt>
                <c:pt idx="226">
                  <c:v>760</c:v>
                </c:pt>
                <c:pt idx="227">
                  <c:v>770</c:v>
                </c:pt>
                <c:pt idx="228">
                  <c:v>780</c:v>
                </c:pt>
                <c:pt idx="229">
                  <c:v>790</c:v>
                </c:pt>
                <c:pt idx="230">
                  <c:v>800</c:v>
                </c:pt>
                <c:pt idx="231">
                  <c:v>810</c:v>
                </c:pt>
                <c:pt idx="232">
                  <c:v>820</c:v>
                </c:pt>
                <c:pt idx="233">
                  <c:v>830</c:v>
                </c:pt>
                <c:pt idx="234">
                  <c:v>840</c:v>
                </c:pt>
                <c:pt idx="235">
                  <c:v>850</c:v>
                </c:pt>
                <c:pt idx="236">
                  <c:v>860</c:v>
                </c:pt>
                <c:pt idx="237">
                  <c:v>870</c:v>
                </c:pt>
                <c:pt idx="238">
                  <c:v>880</c:v>
                </c:pt>
                <c:pt idx="239">
                  <c:v>890</c:v>
                </c:pt>
                <c:pt idx="240">
                  <c:v>900</c:v>
                </c:pt>
                <c:pt idx="241">
                  <c:v>910</c:v>
                </c:pt>
                <c:pt idx="242">
                  <c:v>920</c:v>
                </c:pt>
                <c:pt idx="243">
                  <c:v>930</c:v>
                </c:pt>
                <c:pt idx="244">
                  <c:v>940</c:v>
                </c:pt>
                <c:pt idx="245">
                  <c:v>950</c:v>
                </c:pt>
                <c:pt idx="246">
                  <c:v>960</c:v>
                </c:pt>
                <c:pt idx="247">
                  <c:v>970</c:v>
                </c:pt>
                <c:pt idx="248">
                  <c:v>980</c:v>
                </c:pt>
                <c:pt idx="249">
                  <c:v>990</c:v>
                </c:pt>
                <c:pt idx="250">
                  <c:v>1000</c:v>
                </c:pt>
                <c:pt idx="251">
                  <c:v>1010</c:v>
                </c:pt>
                <c:pt idx="252">
                  <c:v>1020</c:v>
                </c:pt>
                <c:pt idx="253">
                  <c:v>1030</c:v>
                </c:pt>
                <c:pt idx="254">
                  <c:v>1040</c:v>
                </c:pt>
                <c:pt idx="255">
                  <c:v>1050</c:v>
                </c:pt>
                <c:pt idx="256">
                  <c:v>1060</c:v>
                </c:pt>
                <c:pt idx="257">
                  <c:v>1070</c:v>
                </c:pt>
                <c:pt idx="258">
                  <c:v>1080</c:v>
                </c:pt>
                <c:pt idx="259">
                  <c:v>1090</c:v>
                </c:pt>
                <c:pt idx="260">
                  <c:v>1100</c:v>
                </c:pt>
                <c:pt idx="261">
                  <c:v>1110</c:v>
                </c:pt>
                <c:pt idx="262">
                  <c:v>1120</c:v>
                </c:pt>
                <c:pt idx="263">
                  <c:v>1130</c:v>
                </c:pt>
                <c:pt idx="264">
                  <c:v>1140</c:v>
                </c:pt>
                <c:pt idx="265">
                  <c:v>1150</c:v>
                </c:pt>
                <c:pt idx="266">
                  <c:v>1160</c:v>
                </c:pt>
                <c:pt idx="267">
                  <c:v>1170</c:v>
                </c:pt>
                <c:pt idx="268">
                  <c:v>1180</c:v>
                </c:pt>
                <c:pt idx="269">
                  <c:v>1190</c:v>
                </c:pt>
                <c:pt idx="270">
                  <c:v>1200</c:v>
                </c:pt>
                <c:pt idx="271">
                  <c:v>1210</c:v>
                </c:pt>
                <c:pt idx="272">
                  <c:v>1220</c:v>
                </c:pt>
                <c:pt idx="273">
                  <c:v>1230</c:v>
                </c:pt>
                <c:pt idx="274">
                  <c:v>1240</c:v>
                </c:pt>
                <c:pt idx="275">
                  <c:v>1250</c:v>
                </c:pt>
                <c:pt idx="276">
                  <c:v>1260</c:v>
                </c:pt>
                <c:pt idx="277">
                  <c:v>1270</c:v>
                </c:pt>
                <c:pt idx="278">
                  <c:v>1280</c:v>
                </c:pt>
                <c:pt idx="279">
                  <c:v>1290</c:v>
                </c:pt>
                <c:pt idx="280">
                  <c:v>1300</c:v>
                </c:pt>
                <c:pt idx="281">
                  <c:v>1310</c:v>
                </c:pt>
                <c:pt idx="282">
                  <c:v>1320</c:v>
                </c:pt>
                <c:pt idx="283">
                  <c:v>1330</c:v>
                </c:pt>
                <c:pt idx="284">
                  <c:v>1340</c:v>
                </c:pt>
                <c:pt idx="285">
                  <c:v>1350</c:v>
                </c:pt>
                <c:pt idx="286">
                  <c:v>1360</c:v>
                </c:pt>
                <c:pt idx="287">
                  <c:v>1370</c:v>
                </c:pt>
                <c:pt idx="288">
                  <c:v>1380</c:v>
                </c:pt>
                <c:pt idx="289">
                  <c:v>1390</c:v>
                </c:pt>
                <c:pt idx="290">
                  <c:v>1400</c:v>
                </c:pt>
                <c:pt idx="291">
                  <c:v>1410</c:v>
                </c:pt>
                <c:pt idx="292">
                  <c:v>1420</c:v>
                </c:pt>
                <c:pt idx="293">
                  <c:v>1430</c:v>
                </c:pt>
                <c:pt idx="294">
                  <c:v>1440</c:v>
                </c:pt>
                <c:pt idx="295">
                  <c:v>1450</c:v>
                </c:pt>
                <c:pt idx="296">
                  <c:v>1460</c:v>
                </c:pt>
                <c:pt idx="297">
                  <c:v>1470</c:v>
                </c:pt>
                <c:pt idx="298">
                  <c:v>1480</c:v>
                </c:pt>
                <c:pt idx="299">
                  <c:v>1490</c:v>
                </c:pt>
                <c:pt idx="300">
                  <c:v>1500</c:v>
                </c:pt>
              </c:numCache>
            </c:numRef>
          </c:cat>
          <c:val>
            <c:numRef>
              <c:f>Sheet1!$B$2:$B$302</c:f>
              <c:numCache>
                <c:formatCode>General</c:formatCode>
                <c:ptCount val="301"/>
                <c:pt idx="0">
                  <c:v>2.5406</c:v>
                </c:pt>
                <c:pt idx="1">
                  <c:v>2.6417999999999999</c:v>
                </c:pt>
                <c:pt idx="2">
                  <c:v>2.7458</c:v>
                </c:pt>
                <c:pt idx="3">
                  <c:v>2.8530000000000002</c:v>
                </c:pt>
                <c:pt idx="4">
                  <c:v>2.9634</c:v>
                </c:pt>
                <c:pt idx="5">
                  <c:v>3.0722999999999998</c:v>
                </c:pt>
                <c:pt idx="6">
                  <c:v>3.1821999999999999</c:v>
                </c:pt>
                <c:pt idx="7">
                  <c:v>3.2978999999999998</c:v>
                </c:pt>
                <c:pt idx="8">
                  <c:v>3.4201000000000001</c:v>
                </c:pt>
                <c:pt idx="9">
                  <c:v>3.5423</c:v>
                </c:pt>
                <c:pt idx="10">
                  <c:v>3.6688000000000001</c:v>
                </c:pt>
                <c:pt idx="11">
                  <c:v>3.7965</c:v>
                </c:pt>
                <c:pt idx="12">
                  <c:v>3.9274</c:v>
                </c:pt>
                <c:pt idx="13">
                  <c:v>4.0610999999999997</c:v>
                </c:pt>
                <c:pt idx="14">
                  <c:v>4.1984000000000004</c:v>
                </c:pt>
                <c:pt idx="15">
                  <c:v>4.3394000000000004</c:v>
                </c:pt>
                <c:pt idx="16">
                  <c:v>4.4893999999999998</c:v>
                </c:pt>
                <c:pt idx="17">
                  <c:v>4.6454000000000004</c:v>
                </c:pt>
                <c:pt idx="18">
                  <c:v>4.8112000000000004</c:v>
                </c:pt>
                <c:pt idx="19">
                  <c:v>4.9842000000000004</c:v>
                </c:pt>
                <c:pt idx="20">
                  <c:v>5.1622000000000003</c:v>
                </c:pt>
                <c:pt idx="21">
                  <c:v>5.3428000000000004</c:v>
                </c:pt>
                <c:pt idx="22">
                  <c:v>5.5231000000000003</c:v>
                </c:pt>
                <c:pt idx="23">
                  <c:v>5.7028999999999996</c:v>
                </c:pt>
                <c:pt idx="24">
                  <c:v>5.8871000000000002</c:v>
                </c:pt>
                <c:pt idx="25">
                  <c:v>6.0728999999999997</c:v>
                </c:pt>
                <c:pt idx="26">
                  <c:v>6.2648000000000001</c:v>
                </c:pt>
                <c:pt idx="27">
                  <c:v>6.4673999999999996</c:v>
                </c:pt>
                <c:pt idx="28">
                  <c:v>6.6802999999999999</c:v>
                </c:pt>
                <c:pt idx="29">
                  <c:v>6.8952999999999998</c:v>
                </c:pt>
                <c:pt idx="30">
                  <c:v>7.1125999999999996</c:v>
                </c:pt>
                <c:pt idx="31">
                  <c:v>7.3268000000000004</c:v>
                </c:pt>
                <c:pt idx="32">
                  <c:v>7.5416999999999996</c:v>
                </c:pt>
                <c:pt idx="33">
                  <c:v>7.7525000000000004</c:v>
                </c:pt>
                <c:pt idx="34">
                  <c:v>7.9695999999999998</c:v>
                </c:pt>
                <c:pt idx="35">
                  <c:v>8.1891999999999996</c:v>
                </c:pt>
                <c:pt idx="36">
                  <c:v>8.4086999999999996</c:v>
                </c:pt>
                <c:pt idx="37">
                  <c:v>8.6266999999999996</c:v>
                </c:pt>
                <c:pt idx="38">
                  <c:v>8.8506</c:v>
                </c:pt>
                <c:pt idx="39">
                  <c:v>9.0831999999999997</c:v>
                </c:pt>
                <c:pt idx="40">
                  <c:v>9.3225999999999996</c:v>
                </c:pt>
                <c:pt idx="41">
                  <c:v>9.5706000000000007</c:v>
                </c:pt>
                <c:pt idx="42">
                  <c:v>9.8239999999999998</c:v>
                </c:pt>
                <c:pt idx="43">
                  <c:v>10.074</c:v>
                </c:pt>
                <c:pt idx="44">
                  <c:v>10.324</c:v>
                </c:pt>
                <c:pt idx="45">
                  <c:v>10.573</c:v>
                </c:pt>
                <c:pt idx="46">
                  <c:v>10.823</c:v>
                </c:pt>
                <c:pt idx="47">
                  <c:v>11.077999999999999</c:v>
                </c:pt>
                <c:pt idx="48">
                  <c:v>11.337</c:v>
                </c:pt>
                <c:pt idx="49">
                  <c:v>11.596</c:v>
                </c:pt>
                <c:pt idx="50">
                  <c:v>11.856999999999999</c:v>
                </c:pt>
                <c:pt idx="51">
                  <c:v>12.114000000000001</c:v>
                </c:pt>
                <c:pt idx="52">
                  <c:v>12.366</c:v>
                </c:pt>
                <c:pt idx="53">
                  <c:v>12.616</c:v>
                </c:pt>
                <c:pt idx="54">
                  <c:v>12.874000000000001</c:v>
                </c:pt>
                <c:pt idx="55">
                  <c:v>13.13</c:v>
                </c:pt>
                <c:pt idx="56">
                  <c:v>13.384</c:v>
                </c:pt>
                <c:pt idx="57">
                  <c:v>13.635999999999999</c:v>
                </c:pt>
                <c:pt idx="58">
                  <c:v>13.888</c:v>
                </c:pt>
                <c:pt idx="59">
                  <c:v>14.145</c:v>
                </c:pt>
                <c:pt idx="60">
                  <c:v>14.404999999999999</c:v>
                </c:pt>
                <c:pt idx="61">
                  <c:v>14.670999999999999</c:v>
                </c:pt>
                <c:pt idx="62">
                  <c:v>14.942</c:v>
                </c:pt>
                <c:pt idx="63">
                  <c:v>15.221</c:v>
                </c:pt>
                <c:pt idx="64">
                  <c:v>15.499000000000001</c:v>
                </c:pt>
                <c:pt idx="65">
                  <c:v>15.778</c:v>
                </c:pt>
                <c:pt idx="66">
                  <c:v>16.062000000000001</c:v>
                </c:pt>
                <c:pt idx="67">
                  <c:v>16.356000000000002</c:v>
                </c:pt>
                <c:pt idx="68">
                  <c:v>16.655000000000001</c:v>
                </c:pt>
                <c:pt idx="69">
                  <c:v>16.959</c:v>
                </c:pt>
                <c:pt idx="70">
                  <c:v>17.271999999999998</c:v>
                </c:pt>
                <c:pt idx="71">
                  <c:v>17.600000000000001</c:v>
                </c:pt>
                <c:pt idx="72">
                  <c:v>17.928999999999998</c:v>
                </c:pt>
                <c:pt idx="73">
                  <c:v>18.259</c:v>
                </c:pt>
                <c:pt idx="74">
                  <c:v>18.587</c:v>
                </c:pt>
                <c:pt idx="75">
                  <c:v>18.917999999999999</c:v>
                </c:pt>
                <c:pt idx="76">
                  <c:v>19.254999999999999</c:v>
                </c:pt>
                <c:pt idx="77">
                  <c:v>19.591999999999999</c:v>
                </c:pt>
                <c:pt idx="78">
                  <c:v>19.937000000000001</c:v>
                </c:pt>
                <c:pt idx="79">
                  <c:v>20.28</c:v>
                </c:pt>
                <c:pt idx="80">
                  <c:v>20.616</c:v>
                </c:pt>
                <c:pt idx="81">
                  <c:v>20.946999999999999</c:v>
                </c:pt>
                <c:pt idx="82">
                  <c:v>21.268999999999998</c:v>
                </c:pt>
                <c:pt idx="83">
                  <c:v>21.596</c:v>
                </c:pt>
                <c:pt idx="84">
                  <c:v>21.931000000000001</c:v>
                </c:pt>
                <c:pt idx="85">
                  <c:v>22.263999999999999</c:v>
                </c:pt>
                <c:pt idx="86">
                  <c:v>22.596</c:v>
                </c:pt>
                <c:pt idx="87">
                  <c:v>22.93</c:v>
                </c:pt>
                <c:pt idx="88">
                  <c:v>23.263000000000002</c:v>
                </c:pt>
                <c:pt idx="89">
                  <c:v>23.6</c:v>
                </c:pt>
                <c:pt idx="90">
                  <c:v>23.945</c:v>
                </c:pt>
                <c:pt idx="91">
                  <c:v>24.298999999999999</c:v>
                </c:pt>
                <c:pt idx="92">
                  <c:v>24.645</c:v>
                </c:pt>
                <c:pt idx="93">
                  <c:v>24.984000000000002</c:v>
                </c:pt>
                <c:pt idx="94">
                  <c:v>25.331</c:v>
                </c:pt>
                <c:pt idx="95">
                  <c:v>25.684999999999999</c:v>
                </c:pt>
                <c:pt idx="96">
                  <c:v>26.044</c:v>
                </c:pt>
                <c:pt idx="97">
                  <c:v>26.405999999999999</c:v>
                </c:pt>
                <c:pt idx="98">
                  <c:v>26.783999999999999</c:v>
                </c:pt>
                <c:pt idx="99">
                  <c:v>27.167000000000002</c:v>
                </c:pt>
                <c:pt idx="100">
                  <c:v>27.547000000000001</c:v>
                </c:pt>
                <c:pt idx="101">
                  <c:v>27.940999999999999</c:v>
                </c:pt>
                <c:pt idx="102">
                  <c:v>28.344999999999999</c:v>
                </c:pt>
                <c:pt idx="103">
                  <c:v>28.744</c:v>
                </c:pt>
                <c:pt idx="104">
                  <c:v>29.143000000000001</c:v>
                </c:pt>
                <c:pt idx="105">
                  <c:v>29.536999999999999</c:v>
                </c:pt>
                <c:pt idx="106">
                  <c:v>29.937999999999999</c:v>
                </c:pt>
                <c:pt idx="107">
                  <c:v>30.34</c:v>
                </c:pt>
                <c:pt idx="108">
                  <c:v>30.742999999999999</c:v>
                </c:pt>
                <c:pt idx="109">
                  <c:v>31.126999999999999</c:v>
                </c:pt>
                <c:pt idx="110">
                  <c:v>31.512</c:v>
                </c:pt>
                <c:pt idx="111">
                  <c:v>31.89</c:v>
                </c:pt>
                <c:pt idx="112">
                  <c:v>32.231000000000002</c:v>
                </c:pt>
                <c:pt idx="113">
                  <c:v>32.558</c:v>
                </c:pt>
                <c:pt idx="114">
                  <c:v>32.875999999999998</c:v>
                </c:pt>
                <c:pt idx="115">
                  <c:v>33.183</c:v>
                </c:pt>
                <c:pt idx="116">
                  <c:v>33.488</c:v>
                </c:pt>
                <c:pt idx="117">
                  <c:v>33.780999999999999</c:v>
                </c:pt>
                <c:pt idx="118">
                  <c:v>34.042000000000002</c:v>
                </c:pt>
                <c:pt idx="119">
                  <c:v>34.261000000000003</c:v>
                </c:pt>
                <c:pt idx="120">
                  <c:v>34.460999999999999</c:v>
                </c:pt>
                <c:pt idx="121">
                  <c:v>34.645000000000003</c:v>
                </c:pt>
                <c:pt idx="122">
                  <c:v>34.799999999999997</c:v>
                </c:pt>
                <c:pt idx="123">
                  <c:v>34.936999999999998</c:v>
                </c:pt>
                <c:pt idx="124">
                  <c:v>35.075000000000003</c:v>
                </c:pt>
                <c:pt idx="125">
                  <c:v>35.203000000000003</c:v>
                </c:pt>
                <c:pt idx="126">
                  <c:v>35.301000000000002</c:v>
                </c:pt>
                <c:pt idx="127">
                  <c:v>35.411999999999999</c:v>
                </c:pt>
                <c:pt idx="128">
                  <c:v>35.515999999999998</c:v>
                </c:pt>
                <c:pt idx="129">
                  <c:v>35.610999999999997</c:v>
                </c:pt>
                <c:pt idx="130">
                  <c:v>35.697000000000003</c:v>
                </c:pt>
                <c:pt idx="131">
                  <c:v>35.768000000000001</c:v>
                </c:pt>
                <c:pt idx="132">
                  <c:v>35.834000000000003</c:v>
                </c:pt>
                <c:pt idx="133">
                  <c:v>35.881999999999998</c:v>
                </c:pt>
                <c:pt idx="134">
                  <c:v>35.909999999999997</c:v>
                </c:pt>
                <c:pt idx="135">
                  <c:v>35.917999999999999</c:v>
                </c:pt>
                <c:pt idx="136">
                  <c:v>35.905000000000001</c:v>
                </c:pt>
                <c:pt idx="137">
                  <c:v>35.877000000000002</c:v>
                </c:pt>
                <c:pt idx="138">
                  <c:v>35.841000000000001</c:v>
                </c:pt>
                <c:pt idx="139">
                  <c:v>35.795999999999999</c:v>
                </c:pt>
                <c:pt idx="140">
                  <c:v>35.747999999999998</c:v>
                </c:pt>
                <c:pt idx="141">
                  <c:v>35.701000000000001</c:v>
                </c:pt>
                <c:pt idx="142">
                  <c:v>35.658999999999999</c:v>
                </c:pt>
                <c:pt idx="143">
                  <c:v>35.622999999999998</c:v>
                </c:pt>
                <c:pt idx="144">
                  <c:v>35.573999999999998</c:v>
                </c:pt>
                <c:pt idx="145">
                  <c:v>35.530999999999999</c:v>
                </c:pt>
                <c:pt idx="146">
                  <c:v>35.493000000000002</c:v>
                </c:pt>
                <c:pt idx="147">
                  <c:v>35.457999999999998</c:v>
                </c:pt>
                <c:pt idx="148">
                  <c:v>35.427</c:v>
                </c:pt>
                <c:pt idx="149">
                  <c:v>35.393000000000001</c:v>
                </c:pt>
                <c:pt idx="150">
                  <c:v>35.365000000000002</c:v>
                </c:pt>
                <c:pt idx="151">
                  <c:v>35.357999999999997</c:v>
                </c:pt>
                <c:pt idx="152">
                  <c:v>35.374000000000002</c:v>
                </c:pt>
                <c:pt idx="153">
                  <c:v>35.398000000000003</c:v>
                </c:pt>
                <c:pt idx="154">
                  <c:v>35.439</c:v>
                </c:pt>
                <c:pt idx="155">
                  <c:v>35.476999999999997</c:v>
                </c:pt>
                <c:pt idx="156">
                  <c:v>35.536000000000001</c:v>
                </c:pt>
                <c:pt idx="157">
                  <c:v>35.606999999999999</c:v>
                </c:pt>
                <c:pt idx="158">
                  <c:v>35.683999999999997</c:v>
                </c:pt>
                <c:pt idx="159">
                  <c:v>35.761000000000003</c:v>
                </c:pt>
                <c:pt idx="160">
                  <c:v>35.829000000000001</c:v>
                </c:pt>
                <c:pt idx="161">
                  <c:v>35.881</c:v>
                </c:pt>
                <c:pt idx="162">
                  <c:v>35.935000000000002</c:v>
                </c:pt>
                <c:pt idx="163">
                  <c:v>35.968000000000004</c:v>
                </c:pt>
                <c:pt idx="164">
                  <c:v>35.984000000000002</c:v>
                </c:pt>
                <c:pt idx="165">
                  <c:v>35.966999999999999</c:v>
                </c:pt>
                <c:pt idx="166">
                  <c:v>35.927999999999997</c:v>
                </c:pt>
                <c:pt idx="167">
                  <c:v>35.865000000000002</c:v>
                </c:pt>
                <c:pt idx="168">
                  <c:v>35.796999999999997</c:v>
                </c:pt>
                <c:pt idx="169">
                  <c:v>35.698</c:v>
                </c:pt>
                <c:pt idx="170">
                  <c:v>35.588999999999999</c:v>
                </c:pt>
                <c:pt idx="171">
                  <c:v>35.463000000000001</c:v>
                </c:pt>
                <c:pt idx="172">
                  <c:v>35.328000000000003</c:v>
                </c:pt>
                <c:pt idx="173">
                  <c:v>35.173999999999999</c:v>
                </c:pt>
                <c:pt idx="174">
                  <c:v>34.996000000000002</c:v>
                </c:pt>
                <c:pt idx="175">
                  <c:v>34.798999999999999</c:v>
                </c:pt>
                <c:pt idx="176">
                  <c:v>34.591000000000001</c:v>
                </c:pt>
                <c:pt idx="177">
                  <c:v>34.381</c:v>
                </c:pt>
                <c:pt idx="178">
                  <c:v>34.161000000000001</c:v>
                </c:pt>
                <c:pt idx="179">
                  <c:v>33.920999999999999</c:v>
                </c:pt>
                <c:pt idx="180">
                  <c:v>33.651000000000003</c:v>
                </c:pt>
                <c:pt idx="181">
                  <c:v>33.366999999999997</c:v>
                </c:pt>
                <c:pt idx="182">
                  <c:v>33.070999999999998</c:v>
                </c:pt>
                <c:pt idx="183">
                  <c:v>32.747999999999998</c:v>
                </c:pt>
                <c:pt idx="184">
                  <c:v>32.411000000000001</c:v>
                </c:pt>
                <c:pt idx="185">
                  <c:v>32.069000000000003</c:v>
                </c:pt>
                <c:pt idx="186">
                  <c:v>31.72</c:v>
                </c:pt>
                <c:pt idx="187">
                  <c:v>31.364000000000001</c:v>
                </c:pt>
                <c:pt idx="188">
                  <c:v>30.989000000000001</c:v>
                </c:pt>
                <c:pt idx="189">
                  <c:v>30.61</c:v>
                </c:pt>
                <c:pt idx="190">
                  <c:v>30.227</c:v>
                </c:pt>
                <c:pt idx="191">
                  <c:v>29.835000000000001</c:v>
                </c:pt>
                <c:pt idx="192">
                  <c:v>29.443999999999999</c:v>
                </c:pt>
                <c:pt idx="193">
                  <c:v>29.059000000000001</c:v>
                </c:pt>
                <c:pt idx="194">
                  <c:v>28.672999999999998</c:v>
                </c:pt>
                <c:pt idx="195">
                  <c:v>28.283000000000001</c:v>
                </c:pt>
                <c:pt idx="196">
                  <c:v>27.905999999999999</c:v>
                </c:pt>
                <c:pt idx="197">
                  <c:v>27.526</c:v>
                </c:pt>
                <c:pt idx="198">
                  <c:v>27.151</c:v>
                </c:pt>
                <c:pt idx="199">
                  <c:v>26.777000000000001</c:v>
                </c:pt>
                <c:pt idx="200">
                  <c:v>26.404</c:v>
                </c:pt>
                <c:pt idx="201">
                  <c:v>26.039000000000001</c:v>
                </c:pt>
                <c:pt idx="202">
                  <c:v>25.684000000000001</c:v>
                </c:pt>
                <c:pt idx="203">
                  <c:v>25.327000000000002</c:v>
                </c:pt>
                <c:pt idx="204">
                  <c:v>24.981999999999999</c:v>
                </c:pt>
                <c:pt idx="205">
                  <c:v>24.628</c:v>
                </c:pt>
                <c:pt idx="206">
                  <c:v>24.280999999999999</c:v>
                </c:pt>
                <c:pt idx="207">
                  <c:v>23.93</c:v>
                </c:pt>
                <c:pt idx="208">
                  <c:v>23.591000000000001</c:v>
                </c:pt>
                <c:pt idx="209">
                  <c:v>23.248999999999999</c:v>
                </c:pt>
                <c:pt idx="210">
                  <c:v>22.905999999999999</c:v>
                </c:pt>
                <c:pt idx="211">
                  <c:v>22.576000000000001</c:v>
                </c:pt>
                <c:pt idx="212">
                  <c:v>22.251000000000001</c:v>
                </c:pt>
                <c:pt idx="213">
                  <c:v>21.925000000000001</c:v>
                </c:pt>
                <c:pt idx="214">
                  <c:v>21.594000000000001</c:v>
                </c:pt>
                <c:pt idx="215">
                  <c:v>21.271999999999998</c:v>
                </c:pt>
                <c:pt idx="216">
                  <c:v>20.954000000000001</c:v>
                </c:pt>
                <c:pt idx="217">
                  <c:v>20.649000000000001</c:v>
                </c:pt>
                <c:pt idx="218">
                  <c:v>20.347999999999999</c:v>
                </c:pt>
                <c:pt idx="219">
                  <c:v>20.056999999999999</c:v>
                </c:pt>
                <c:pt idx="220">
                  <c:v>19.763000000000002</c:v>
                </c:pt>
                <c:pt idx="221">
                  <c:v>19.46</c:v>
                </c:pt>
                <c:pt idx="222">
                  <c:v>19.158000000000001</c:v>
                </c:pt>
                <c:pt idx="223">
                  <c:v>18.855</c:v>
                </c:pt>
                <c:pt idx="224">
                  <c:v>18.552</c:v>
                </c:pt>
                <c:pt idx="225">
                  <c:v>18.254000000000001</c:v>
                </c:pt>
                <c:pt idx="226">
                  <c:v>17.969000000000001</c:v>
                </c:pt>
                <c:pt idx="227">
                  <c:v>17.690000000000001</c:v>
                </c:pt>
                <c:pt idx="228">
                  <c:v>17.413</c:v>
                </c:pt>
                <c:pt idx="229">
                  <c:v>17.137</c:v>
                </c:pt>
                <c:pt idx="230">
                  <c:v>16.859000000000002</c:v>
                </c:pt>
                <c:pt idx="231">
                  <c:v>16.581</c:v>
                </c:pt>
                <c:pt idx="232">
                  <c:v>16.3</c:v>
                </c:pt>
                <c:pt idx="233">
                  <c:v>16.010999999999999</c:v>
                </c:pt>
                <c:pt idx="234">
                  <c:v>15.727</c:v>
                </c:pt>
                <c:pt idx="235">
                  <c:v>15.44</c:v>
                </c:pt>
                <c:pt idx="236">
                  <c:v>15.154999999999999</c:v>
                </c:pt>
                <c:pt idx="237">
                  <c:v>14.875999999999999</c:v>
                </c:pt>
                <c:pt idx="238">
                  <c:v>14.593</c:v>
                </c:pt>
                <c:pt idx="239">
                  <c:v>14.321999999999999</c:v>
                </c:pt>
                <c:pt idx="240">
                  <c:v>14.058999999999999</c:v>
                </c:pt>
                <c:pt idx="241">
                  <c:v>13.805</c:v>
                </c:pt>
                <c:pt idx="242">
                  <c:v>13.555999999999999</c:v>
                </c:pt>
                <c:pt idx="243">
                  <c:v>13.304</c:v>
                </c:pt>
                <c:pt idx="244">
                  <c:v>13.053000000000001</c:v>
                </c:pt>
                <c:pt idx="245">
                  <c:v>12.802</c:v>
                </c:pt>
                <c:pt idx="246">
                  <c:v>12.552</c:v>
                </c:pt>
                <c:pt idx="247">
                  <c:v>12.31</c:v>
                </c:pt>
                <c:pt idx="248">
                  <c:v>12.058</c:v>
                </c:pt>
                <c:pt idx="249">
                  <c:v>11.81</c:v>
                </c:pt>
                <c:pt idx="250">
                  <c:v>11.558999999999999</c:v>
                </c:pt>
                <c:pt idx="251">
                  <c:v>11.308</c:v>
                </c:pt>
                <c:pt idx="252">
                  <c:v>11.06</c:v>
                </c:pt>
                <c:pt idx="253">
                  <c:v>10.805999999999999</c:v>
                </c:pt>
                <c:pt idx="254">
                  <c:v>10.552</c:v>
                </c:pt>
                <c:pt idx="255">
                  <c:v>10.297000000000001</c:v>
                </c:pt>
                <c:pt idx="256">
                  <c:v>10.044</c:v>
                </c:pt>
                <c:pt idx="257">
                  <c:v>9.7950999999999997</c:v>
                </c:pt>
                <c:pt idx="258">
                  <c:v>9.5540000000000003</c:v>
                </c:pt>
                <c:pt idx="259">
                  <c:v>9.3184000000000005</c:v>
                </c:pt>
                <c:pt idx="260">
                  <c:v>9.0797000000000008</c:v>
                </c:pt>
                <c:pt idx="261">
                  <c:v>8.8390000000000004</c:v>
                </c:pt>
                <c:pt idx="262">
                  <c:v>8.5942000000000007</c:v>
                </c:pt>
                <c:pt idx="263">
                  <c:v>8.3473000000000006</c:v>
                </c:pt>
                <c:pt idx="264">
                  <c:v>8.1056000000000008</c:v>
                </c:pt>
                <c:pt idx="265">
                  <c:v>7.8684000000000003</c:v>
                </c:pt>
                <c:pt idx="266">
                  <c:v>7.6300999999999997</c:v>
                </c:pt>
                <c:pt idx="267">
                  <c:v>7.3884999999999996</c:v>
                </c:pt>
                <c:pt idx="268">
                  <c:v>7.1482999999999999</c:v>
                </c:pt>
                <c:pt idx="269">
                  <c:v>6.9126000000000003</c:v>
                </c:pt>
                <c:pt idx="270">
                  <c:v>6.6807999999999996</c:v>
                </c:pt>
                <c:pt idx="271">
                  <c:v>6.4538000000000002</c:v>
                </c:pt>
                <c:pt idx="272">
                  <c:v>6.2306999999999997</c:v>
                </c:pt>
                <c:pt idx="273">
                  <c:v>6.0125000000000002</c:v>
                </c:pt>
                <c:pt idx="274">
                  <c:v>5.8014999999999999</c:v>
                </c:pt>
                <c:pt idx="275">
                  <c:v>5.5968</c:v>
                </c:pt>
                <c:pt idx="276">
                  <c:v>5.3940999999999999</c:v>
                </c:pt>
                <c:pt idx="277">
                  <c:v>5.2072000000000003</c:v>
                </c:pt>
                <c:pt idx="278">
                  <c:v>5.0305</c:v>
                </c:pt>
                <c:pt idx="279">
                  <c:v>4.8598999999999997</c:v>
                </c:pt>
                <c:pt idx="280">
                  <c:v>4.6933999999999996</c:v>
                </c:pt>
                <c:pt idx="281">
                  <c:v>4.5343</c:v>
                </c:pt>
                <c:pt idx="282">
                  <c:v>4.3813000000000004</c:v>
                </c:pt>
                <c:pt idx="283">
                  <c:v>4.2336999999999998</c:v>
                </c:pt>
                <c:pt idx="284">
                  <c:v>4.0894000000000004</c:v>
                </c:pt>
                <c:pt idx="285">
                  <c:v>3.9498000000000002</c:v>
                </c:pt>
                <c:pt idx="286">
                  <c:v>3.8138999999999998</c:v>
                </c:pt>
                <c:pt idx="287">
                  <c:v>3.6774</c:v>
                </c:pt>
                <c:pt idx="288">
                  <c:v>3.5384000000000002</c:v>
                </c:pt>
                <c:pt idx="289">
                  <c:v>3.4033000000000002</c:v>
                </c:pt>
                <c:pt idx="290">
                  <c:v>3.2726000000000002</c:v>
                </c:pt>
                <c:pt idx="291">
                  <c:v>3.1423000000000001</c:v>
                </c:pt>
                <c:pt idx="292">
                  <c:v>3.0152000000000001</c:v>
                </c:pt>
                <c:pt idx="293">
                  <c:v>2.9058999999999999</c:v>
                </c:pt>
                <c:pt idx="294">
                  <c:v>2.7965</c:v>
                </c:pt>
                <c:pt idx="295">
                  <c:v>2.6882999999999999</c:v>
                </c:pt>
                <c:pt idx="296">
                  <c:v>2.5838999999999999</c:v>
                </c:pt>
                <c:pt idx="297">
                  <c:v>2.4811999999999999</c:v>
                </c:pt>
                <c:pt idx="298">
                  <c:v>2.3820000000000001</c:v>
                </c:pt>
                <c:pt idx="299">
                  <c:v>2.2841999999999998</c:v>
                </c:pt>
                <c:pt idx="300">
                  <c:v>2.1888000000000001</c:v>
                </c:pt>
              </c:numCache>
            </c:numRef>
          </c:val>
          <c:smooth val="0"/>
          <c:extLst>
            <c:ext xmlns:c16="http://schemas.microsoft.com/office/drawing/2014/chart" uri="{C3380CC4-5D6E-409C-BE32-E72D297353CC}">
              <c16:uniqueId val="{00000000-34FC-4043-8C26-5CD9B4119296}"/>
            </c:ext>
          </c:extLst>
        </c:ser>
        <c:dLbls>
          <c:showLegendKey val="0"/>
          <c:showVal val="0"/>
          <c:showCatName val="0"/>
          <c:showSerName val="0"/>
          <c:showPercent val="0"/>
          <c:showBubbleSize val="0"/>
        </c:dLbls>
        <c:smooth val="0"/>
        <c:axId val="599210568"/>
        <c:axId val="599212208"/>
        <c:extLst>
          <c:ext xmlns:c15="http://schemas.microsoft.com/office/drawing/2012/chart" uri="{02D57815-91ED-43cb-92C2-25804820EDAC}">
            <c15:filteredLineSeries>
              <c15:ser>
                <c:idx val="0"/>
                <c:order val="0"/>
                <c:tx>
                  <c:strRef>
                    <c:extLst>
                      <c:ext uri="{02D57815-91ED-43cb-92C2-25804820EDAC}">
                        <c15:formulaRef>
                          <c15:sqref>Sheet1!$A$1</c15:sqref>
                        </c15:formulaRef>
                      </c:ext>
                    </c:extLst>
                    <c:strCache>
                      <c:ptCount val="1"/>
                      <c:pt idx="0">
                        <c:v> </c:v>
                      </c:pt>
                    </c:strCache>
                  </c:strRef>
                </c:tx>
                <c:spPr>
                  <a:ln w="28575" cap="rnd">
                    <a:solidFill>
                      <a:schemeClr val="accent1"/>
                    </a:solidFill>
                    <a:round/>
                  </a:ln>
                  <a:effectLst/>
                </c:spPr>
                <c:marker>
                  <c:symbol val="none"/>
                </c:marker>
                <c:cat>
                  <c:numRef>
                    <c:extLst>
                      <c:ext uri="{02D57815-91ED-43cb-92C2-25804820EDAC}">
                        <c15:formulaRef>
                          <c15:sqref>Sheet1!$A$2:$A$302</c15:sqref>
                        </c15:formulaRef>
                      </c:ext>
                    </c:extLst>
                    <c:numCache>
                      <c:formatCode>General</c:formatCode>
                      <c:ptCount val="301"/>
                      <c:pt idx="0">
                        <c:v>-1500</c:v>
                      </c:pt>
                      <c:pt idx="1">
                        <c:v>-1490</c:v>
                      </c:pt>
                      <c:pt idx="2">
                        <c:v>-1480</c:v>
                      </c:pt>
                      <c:pt idx="3">
                        <c:v>-1470</c:v>
                      </c:pt>
                      <c:pt idx="4">
                        <c:v>-1460</c:v>
                      </c:pt>
                      <c:pt idx="5">
                        <c:v>-1450</c:v>
                      </c:pt>
                      <c:pt idx="6">
                        <c:v>-1440</c:v>
                      </c:pt>
                      <c:pt idx="7">
                        <c:v>-1430</c:v>
                      </c:pt>
                      <c:pt idx="8">
                        <c:v>-1420</c:v>
                      </c:pt>
                      <c:pt idx="9">
                        <c:v>-1410</c:v>
                      </c:pt>
                      <c:pt idx="10">
                        <c:v>-1400</c:v>
                      </c:pt>
                      <c:pt idx="11">
                        <c:v>-1390</c:v>
                      </c:pt>
                      <c:pt idx="12">
                        <c:v>-1380</c:v>
                      </c:pt>
                      <c:pt idx="13">
                        <c:v>-1370</c:v>
                      </c:pt>
                      <c:pt idx="14">
                        <c:v>-1360</c:v>
                      </c:pt>
                      <c:pt idx="15">
                        <c:v>-1350</c:v>
                      </c:pt>
                      <c:pt idx="16">
                        <c:v>-1340</c:v>
                      </c:pt>
                      <c:pt idx="17">
                        <c:v>-1330</c:v>
                      </c:pt>
                      <c:pt idx="18">
                        <c:v>-1320</c:v>
                      </c:pt>
                      <c:pt idx="19">
                        <c:v>-1310</c:v>
                      </c:pt>
                      <c:pt idx="20">
                        <c:v>-1300</c:v>
                      </c:pt>
                      <c:pt idx="21">
                        <c:v>-1290</c:v>
                      </c:pt>
                      <c:pt idx="22">
                        <c:v>-1280</c:v>
                      </c:pt>
                      <c:pt idx="23">
                        <c:v>-1270</c:v>
                      </c:pt>
                      <c:pt idx="24">
                        <c:v>-1260</c:v>
                      </c:pt>
                      <c:pt idx="25">
                        <c:v>-1250</c:v>
                      </c:pt>
                      <c:pt idx="26">
                        <c:v>-1240</c:v>
                      </c:pt>
                      <c:pt idx="27">
                        <c:v>-1230</c:v>
                      </c:pt>
                      <c:pt idx="28">
                        <c:v>-1220</c:v>
                      </c:pt>
                      <c:pt idx="29">
                        <c:v>-1210</c:v>
                      </c:pt>
                      <c:pt idx="30">
                        <c:v>-1200</c:v>
                      </c:pt>
                      <c:pt idx="31">
                        <c:v>-1190</c:v>
                      </c:pt>
                      <c:pt idx="32">
                        <c:v>-1180</c:v>
                      </c:pt>
                      <c:pt idx="33">
                        <c:v>-1170</c:v>
                      </c:pt>
                      <c:pt idx="34">
                        <c:v>-1160</c:v>
                      </c:pt>
                      <c:pt idx="35">
                        <c:v>-1150</c:v>
                      </c:pt>
                      <c:pt idx="36">
                        <c:v>-1140</c:v>
                      </c:pt>
                      <c:pt idx="37">
                        <c:v>-1130</c:v>
                      </c:pt>
                      <c:pt idx="38">
                        <c:v>-1120</c:v>
                      </c:pt>
                      <c:pt idx="39">
                        <c:v>-1110</c:v>
                      </c:pt>
                      <c:pt idx="40">
                        <c:v>-1100</c:v>
                      </c:pt>
                      <c:pt idx="41">
                        <c:v>-1090</c:v>
                      </c:pt>
                      <c:pt idx="42">
                        <c:v>-1080</c:v>
                      </c:pt>
                      <c:pt idx="43">
                        <c:v>-1070</c:v>
                      </c:pt>
                      <c:pt idx="44">
                        <c:v>-1060</c:v>
                      </c:pt>
                      <c:pt idx="45">
                        <c:v>-1050</c:v>
                      </c:pt>
                      <c:pt idx="46">
                        <c:v>-1040</c:v>
                      </c:pt>
                      <c:pt idx="47">
                        <c:v>-1030</c:v>
                      </c:pt>
                      <c:pt idx="48">
                        <c:v>-1020</c:v>
                      </c:pt>
                      <c:pt idx="49">
                        <c:v>-1010</c:v>
                      </c:pt>
                      <c:pt idx="50">
                        <c:v>-1000</c:v>
                      </c:pt>
                      <c:pt idx="51">
                        <c:v>-990</c:v>
                      </c:pt>
                      <c:pt idx="52">
                        <c:v>-980</c:v>
                      </c:pt>
                      <c:pt idx="53">
                        <c:v>-970</c:v>
                      </c:pt>
                      <c:pt idx="54">
                        <c:v>-960</c:v>
                      </c:pt>
                      <c:pt idx="55">
                        <c:v>-950</c:v>
                      </c:pt>
                      <c:pt idx="56">
                        <c:v>-940</c:v>
                      </c:pt>
                      <c:pt idx="57">
                        <c:v>-930</c:v>
                      </c:pt>
                      <c:pt idx="58">
                        <c:v>-920</c:v>
                      </c:pt>
                      <c:pt idx="59">
                        <c:v>-910</c:v>
                      </c:pt>
                      <c:pt idx="60">
                        <c:v>-900</c:v>
                      </c:pt>
                      <c:pt idx="61">
                        <c:v>-890</c:v>
                      </c:pt>
                      <c:pt idx="62">
                        <c:v>-880</c:v>
                      </c:pt>
                      <c:pt idx="63">
                        <c:v>-870</c:v>
                      </c:pt>
                      <c:pt idx="64">
                        <c:v>-860</c:v>
                      </c:pt>
                      <c:pt idx="65">
                        <c:v>-850</c:v>
                      </c:pt>
                      <c:pt idx="66">
                        <c:v>-840</c:v>
                      </c:pt>
                      <c:pt idx="67">
                        <c:v>-830</c:v>
                      </c:pt>
                      <c:pt idx="68">
                        <c:v>-820</c:v>
                      </c:pt>
                      <c:pt idx="69">
                        <c:v>-810</c:v>
                      </c:pt>
                      <c:pt idx="70">
                        <c:v>-800</c:v>
                      </c:pt>
                      <c:pt idx="71">
                        <c:v>-790</c:v>
                      </c:pt>
                      <c:pt idx="72">
                        <c:v>-780</c:v>
                      </c:pt>
                      <c:pt idx="73">
                        <c:v>-770</c:v>
                      </c:pt>
                      <c:pt idx="74">
                        <c:v>-760</c:v>
                      </c:pt>
                      <c:pt idx="75">
                        <c:v>-750</c:v>
                      </c:pt>
                      <c:pt idx="76">
                        <c:v>-740</c:v>
                      </c:pt>
                      <c:pt idx="77">
                        <c:v>-730</c:v>
                      </c:pt>
                      <c:pt idx="78">
                        <c:v>-720</c:v>
                      </c:pt>
                      <c:pt idx="79">
                        <c:v>-710</c:v>
                      </c:pt>
                      <c:pt idx="80">
                        <c:v>-700</c:v>
                      </c:pt>
                      <c:pt idx="81">
                        <c:v>-690</c:v>
                      </c:pt>
                      <c:pt idx="82">
                        <c:v>-680</c:v>
                      </c:pt>
                      <c:pt idx="83">
                        <c:v>-670</c:v>
                      </c:pt>
                      <c:pt idx="84">
                        <c:v>-660</c:v>
                      </c:pt>
                      <c:pt idx="85">
                        <c:v>-650</c:v>
                      </c:pt>
                      <c:pt idx="86">
                        <c:v>-640</c:v>
                      </c:pt>
                      <c:pt idx="87">
                        <c:v>-630</c:v>
                      </c:pt>
                      <c:pt idx="88">
                        <c:v>-620</c:v>
                      </c:pt>
                      <c:pt idx="89">
                        <c:v>-610</c:v>
                      </c:pt>
                      <c:pt idx="90">
                        <c:v>-600</c:v>
                      </c:pt>
                      <c:pt idx="91">
                        <c:v>-590</c:v>
                      </c:pt>
                      <c:pt idx="92">
                        <c:v>-580</c:v>
                      </c:pt>
                      <c:pt idx="93">
                        <c:v>-570</c:v>
                      </c:pt>
                      <c:pt idx="94">
                        <c:v>-560</c:v>
                      </c:pt>
                      <c:pt idx="95">
                        <c:v>-550</c:v>
                      </c:pt>
                      <c:pt idx="96">
                        <c:v>-540</c:v>
                      </c:pt>
                      <c:pt idx="97">
                        <c:v>-530</c:v>
                      </c:pt>
                      <c:pt idx="98">
                        <c:v>-520</c:v>
                      </c:pt>
                      <c:pt idx="99">
                        <c:v>-510</c:v>
                      </c:pt>
                      <c:pt idx="100">
                        <c:v>-500</c:v>
                      </c:pt>
                      <c:pt idx="101">
                        <c:v>-490</c:v>
                      </c:pt>
                      <c:pt idx="102">
                        <c:v>-480</c:v>
                      </c:pt>
                      <c:pt idx="103">
                        <c:v>-470</c:v>
                      </c:pt>
                      <c:pt idx="104">
                        <c:v>-460</c:v>
                      </c:pt>
                      <c:pt idx="105">
                        <c:v>-450</c:v>
                      </c:pt>
                      <c:pt idx="106">
                        <c:v>-440</c:v>
                      </c:pt>
                      <c:pt idx="107">
                        <c:v>-430</c:v>
                      </c:pt>
                      <c:pt idx="108">
                        <c:v>-420</c:v>
                      </c:pt>
                      <c:pt idx="109">
                        <c:v>-410</c:v>
                      </c:pt>
                      <c:pt idx="110">
                        <c:v>-400</c:v>
                      </c:pt>
                      <c:pt idx="111">
                        <c:v>-390</c:v>
                      </c:pt>
                      <c:pt idx="112">
                        <c:v>-380</c:v>
                      </c:pt>
                      <c:pt idx="113">
                        <c:v>-370</c:v>
                      </c:pt>
                      <c:pt idx="114">
                        <c:v>-360</c:v>
                      </c:pt>
                      <c:pt idx="115">
                        <c:v>-350</c:v>
                      </c:pt>
                      <c:pt idx="116">
                        <c:v>-340</c:v>
                      </c:pt>
                      <c:pt idx="117">
                        <c:v>-330</c:v>
                      </c:pt>
                      <c:pt idx="118">
                        <c:v>-320</c:v>
                      </c:pt>
                      <c:pt idx="119">
                        <c:v>-310</c:v>
                      </c:pt>
                      <c:pt idx="120">
                        <c:v>-300</c:v>
                      </c:pt>
                      <c:pt idx="121">
                        <c:v>-290</c:v>
                      </c:pt>
                      <c:pt idx="122">
                        <c:v>-280</c:v>
                      </c:pt>
                      <c:pt idx="123">
                        <c:v>-270</c:v>
                      </c:pt>
                      <c:pt idx="124">
                        <c:v>-260</c:v>
                      </c:pt>
                      <c:pt idx="125">
                        <c:v>-250</c:v>
                      </c:pt>
                      <c:pt idx="126">
                        <c:v>-240</c:v>
                      </c:pt>
                      <c:pt idx="127">
                        <c:v>-230</c:v>
                      </c:pt>
                      <c:pt idx="128">
                        <c:v>-220</c:v>
                      </c:pt>
                      <c:pt idx="129">
                        <c:v>-210</c:v>
                      </c:pt>
                      <c:pt idx="130">
                        <c:v>-200</c:v>
                      </c:pt>
                      <c:pt idx="131">
                        <c:v>-190</c:v>
                      </c:pt>
                      <c:pt idx="132">
                        <c:v>-180</c:v>
                      </c:pt>
                      <c:pt idx="133">
                        <c:v>-170</c:v>
                      </c:pt>
                      <c:pt idx="134">
                        <c:v>-160</c:v>
                      </c:pt>
                      <c:pt idx="135">
                        <c:v>-150</c:v>
                      </c:pt>
                      <c:pt idx="136">
                        <c:v>-140</c:v>
                      </c:pt>
                      <c:pt idx="137">
                        <c:v>-130</c:v>
                      </c:pt>
                      <c:pt idx="138">
                        <c:v>-120</c:v>
                      </c:pt>
                      <c:pt idx="139">
                        <c:v>-110</c:v>
                      </c:pt>
                      <c:pt idx="140">
                        <c:v>-100</c:v>
                      </c:pt>
                      <c:pt idx="141">
                        <c:v>-90</c:v>
                      </c:pt>
                      <c:pt idx="142">
                        <c:v>-80</c:v>
                      </c:pt>
                      <c:pt idx="143">
                        <c:v>-70</c:v>
                      </c:pt>
                      <c:pt idx="144">
                        <c:v>-60</c:v>
                      </c:pt>
                      <c:pt idx="145">
                        <c:v>-50</c:v>
                      </c:pt>
                      <c:pt idx="146">
                        <c:v>-40</c:v>
                      </c:pt>
                      <c:pt idx="147">
                        <c:v>-30</c:v>
                      </c:pt>
                      <c:pt idx="148">
                        <c:v>-20</c:v>
                      </c:pt>
                      <c:pt idx="149">
                        <c:v>-10</c:v>
                      </c:pt>
                      <c:pt idx="150">
                        <c:v>0</c:v>
                      </c:pt>
                      <c:pt idx="151">
                        <c:v>10</c:v>
                      </c:pt>
                      <c:pt idx="152">
                        <c:v>20</c:v>
                      </c:pt>
                      <c:pt idx="153">
                        <c:v>30</c:v>
                      </c:pt>
                      <c:pt idx="154">
                        <c:v>40</c:v>
                      </c:pt>
                      <c:pt idx="155">
                        <c:v>50</c:v>
                      </c:pt>
                      <c:pt idx="156">
                        <c:v>60</c:v>
                      </c:pt>
                      <c:pt idx="157">
                        <c:v>70</c:v>
                      </c:pt>
                      <c:pt idx="158">
                        <c:v>80</c:v>
                      </c:pt>
                      <c:pt idx="159">
                        <c:v>90</c:v>
                      </c:pt>
                      <c:pt idx="160">
                        <c:v>100</c:v>
                      </c:pt>
                      <c:pt idx="161">
                        <c:v>110</c:v>
                      </c:pt>
                      <c:pt idx="162">
                        <c:v>120</c:v>
                      </c:pt>
                      <c:pt idx="163">
                        <c:v>130</c:v>
                      </c:pt>
                      <c:pt idx="164">
                        <c:v>140</c:v>
                      </c:pt>
                      <c:pt idx="165">
                        <c:v>150</c:v>
                      </c:pt>
                      <c:pt idx="166">
                        <c:v>160</c:v>
                      </c:pt>
                      <c:pt idx="167">
                        <c:v>170</c:v>
                      </c:pt>
                      <c:pt idx="168">
                        <c:v>180</c:v>
                      </c:pt>
                      <c:pt idx="169">
                        <c:v>190</c:v>
                      </c:pt>
                      <c:pt idx="170">
                        <c:v>200</c:v>
                      </c:pt>
                      <c:pt idx="171">
                        <c:v>210</c:v>
                      </c:pt>
                      <c:pt idx="172">
                        <c:v>220</c:v>
                      </c:pt>
                      <c:pt idx="173">
                        <c:v>230</c:v>
                      </c:pt>
                      <c:pt idx="174">
                        <c:v>240</c:v>
                      </c:pt>
                      <c:pt idx="175">
                        <c:v>250</c:v>
                      </c:pt>
                      <c:pt idx="176">
                        <c:v>260</c:v>
                      </c:pt>
                      <c:pt idx="177">
                        <c:v>270</c:v>
                      </c:pt>
                      <c:pt idx="178">
                        <c:v>280</c:v>
                      </c:pt>
                      <c:pt idx="179">
                        <c:v>290</c:v>
                      </c:pt>
                      <c:pt idx="180">
                        <c:v>300</c:v>
                      </c:pt>
                      <c:pt idx="181">
                        <c:v>310</c:v>
                      </c:pt>
                      <c:pt idx="182">
                        <c:v>320</c:v>
                      </c:pt>
                      <c:pt idx="183">
                        <c:v>330</c:v>
                      </c:pt>
                      <c:pt idx="184">
                        <c:v>340</c:v>
                      </c:pt>
                      <c:pt idx="185">
                        <c:v>350</c:v>
                      </c:pt>
                      <c:pt idx="186">
                        <c:v>360</c:v>
                      </c:pt>
                      <c:pt idx="187">
                        <c:v>370</c:v>
                      </c:pt>
                      <c:pt idx="188">
                        <c:v>380</c:v>
                      </c:pt>
                      <c:pt idx="189">
                        <c:v>390</c:v>
                      </c:pt>
                      <c:pt idx="190">
                        <c:v>400</c:v>
                      </c:pt>
                      <c:pt idx="191">
                        <c:v>410</c:v>
                      </c:pt>
                      <c:pt idx="192">
                        <c:v>420</c:v>
                      </c:pt>
                      <c:pt idx="193">
                        <c:v>430</c:v>
                      </c:pt>
                      <c:pt idx="194">
                        <c:v>440</c:v>
                      </c:pt>
                      <c:pt idx="195">
                        <c:v>450</c:v>
                      </c:pt>
                      <c:pt idx="196">
                        <c:v>460</c:v>
                      </c:pt>
                      <c:pt idx="197">
                        <c:v>470</c:v>
                      </c:pt>
                      <c:pt idx="198">
                        <c:v>480</c:v>
                      </c:pt>
                      <c:pt idx="199">
                        <c:v>490</c:v>
                      </c:pt>
                      <c:pt idx="200">
                        <c:v>500</c:v>
                      </c:pt>
                      <c:pt idx="201">
                        <c:v>510</c:v>
                      </c:pt>
                      <c:pt idx="202">
                        <c:v>520</c:v>
                      </c:pt>
                      <c:pt idx="203">
                        <c:v>530</c:v>
                      </c:pt>
                      <c:pt idx="204">
                        <c:v>540</c:v>
                      </c:pt>
                      <c:pt idx="205">
                        <c:v>550</c:v>
                      </c:pt>
                      <c:pt idx="206">
                        <c:v>560</c:v>
                      </c:pt>
                      <c:pt idx="207">
                        <c:v>570</c:v>
                      </c:pt>
                      <c:pt idx="208">
                        <c:v>580</c:v>
                      </c:pt>
                      <c:pt idx="209">
                        <c:v>590</c:v>
                      </c:pt>
                      <c:pt idx="210">
                        <c:v>600</c:v>
                      </c:pt>
                      <c:pt idx="211">
                        <c:v>610</c:v>
                      </c:pt>
                      <c:pt idx="212">
                        <c:v>620</c:v>
                      </c:pt>
                      <c:pt idx="213">
                        <c:v>630</c:v>
                      </c:pt>
                      <c:pt idx="214">
                        <c:v>640</c:v>
                      </c:pt>
                      <c:pt idx="215">
                        <c:v>650</c:v>
                      </c:pt>
                      <c:pt idx="216">
                        <c:v>660</c:v>
                      </c:pt>
                      <c:pt idx="217">
                        <c:v>670</c:v>
                      </c:pt>
                      <c:pt idx="218">
                        <c:v>680</c:v>
                      </c:pt>
                      <c:pt idx="219">
                        <c:v>690</c:v>
                      </c:pt>
                      <c:pt idx="220">
                        <c:v>700</c:v>
                      </c:pt>
                      <c:pt idx="221">
                        <c:v>710</c:v>
                      </c:pt>
                      <c:pt idx="222">
                        <c:v>720</c:v>
                      </c:pt>
                      <c:pt idx="223">
                        <c:v>730</c:v>
                      </c:pt>
                      <c:pt idx="224">
                        <c:v>740</c:v>
                      </c:pt>
                      <c:pt idx="225">
                        <c:v>750</c:v>
                      </c:pt>
                      <c:pt idx="226">
                        <c:v>760</c:v>
                      </c:pt>
                      <c:pt idx="227">
                        <c:v>770</c:v>
                      </c:pt>
                      <c:pt idx="228">
                        <c:v>780</c:v>
                      </c:pt>
                      <c:pt idx="229">
                        <c:v>790</c:v>
                      </c:pt>
                      <c:pt idx="230">
                        <c:v>800</c:v>
                      </c:pt>
                      <c:pt idx="231">
                        <c:v>810</c:v>
                      </c:pt>
                      <c:pt idx="232">
                        <c:v>820</c:v>
                      </c:pt>
                      <c:pt idx="233">
                        <c:v>830</c:v>
                      </c:pt>
                      <c:pt idx="234">
                        <c:v>840</c:v>
                      </c:pt>
                      <c:pt idx="235">
                        <c:v>850</c:v>
                      </c:pt>
                      <c:pt idx="236">
                        <c:v>860</c:v>
                      </c:pt>
                      <c:pt idx="237">
                        <c:v>870</c:v>
                      </c:pt>
                      <c:pt idx="238">
                        <c:v>880</c:v>
                      </c:pt>
                      <c:pt idx="239">
                        <c:v>890</c:v>
                      </c:pt>
                      <c:pt idx="240">
                        <c:v>900</c:v>
                      </c:pt>
                      <c:pt idx="241">
                        <c:v>910</c:v>
                      </c:pt>
                      <c:pt idx="242">
                        <c:v>920</c:v>
                      </c:pt>
                      <c:pt idx="243">
                        <c:v>930</c:v>
                      </c:pt>
                      <c:pt idx="244">
                        <c:v>940</c:v>
                      </c:pt>
                      <c:pt idx="245">
                        <c:v>950</c:v>
                      </c:pt>
                      <c:pt idx="246">
                        <c:v>960</c:v>
                      </c:pt>
                      <c:pt idx="247">
                        <c:v>970</c:v>
                      </c:pt>
                      <c:pt idx="248">
                        <c:v>980</c:v>
                      </c:pt>
                      <c:pt idx="249">
                        <c:v>990</c:v>
                      </c:pt>
                      <c:pt idx="250">
                        <c:v>1000</c:v>
                      </c:pt>
                      <c:pt idx="251">
                        <c:v>1010</c:v>
                      </c:pt>
                      <c:pt idx="252">
                        <c:v>1020</c:v>
                      </c:pt>
                      <c:pt idx="253">
                        <c:v>1030</c:v>
                      </c:pt>
                      <c:pt idx="254">
                        <c:v>1040</c:v>
                      </c:pt>
                      <c:pt idx="255">
                        <c:v>1050</c:v>
                      </c:pt>
                      <c:pt idx="256">
                        <c:v>1060</c:v>
                      </c:pt>
                      <c:pt idx="257">
                        <c:v>1070</c:v>
                      </c:pt>
                      <c:pt idx="258">
                        <c:v>1080</c:v>
                      </c:pt>
                      <c:pt idx="259">
                        <c:v>1090</c:v>
                      </c:pt>
                      <c:pt idx="260">
                        <c:v>1100</c:v>
                      </c:pt>
                      <c:pt idx="261">
                        <c:v>1110</c:v>
                      </c:pt>
                      <c:pt idx="262">
                        <c:v>1120</c:v>
                      </c:pt>
                      <c:pt idx="263">
                        <c:v>1130</c:v>
                      </c:pt>
                      <c:pt idx="264">
                        <c:v>1140</c:v>
                      </c:pt>
                      <c:pt idx="265">
                        <c:v>1150</c:v>
                      </c:pt>
                      <c:pt idx="266">
                        <c:v>1160</c:v>
                      </c:pt>
                      <c:pt idx="267">
                        <c:v>1170</c:v>
                      </c:pt>
                      <c:pt idx="268">
                        <c:v>1180</c:v>
                      </c:pt>
                      <c:pt idx="269">
                        <c:v>1190</c:v>
                      </c:pt>
                      <c:pt idx="270">
                        <c:v>1200</c:v>
                      </c:pt>
                      <c:pt idx="271">
                        <c:v>1210</c:v>
                      </c:pt>
                      <c:pt idx="272">
                        <c:v>1220</c:v>
                      </c:pt>
                      <c:pt idx="273">
                        <c:v>1230</c:v>
                      </c:pt>
                      <c:pt idx="274">
                        <c:v>1240</c:v>
                      </c:pt>
                      <c:pt idx="275">
                        <c:v>1250</c:v>
                      </c:pt>
                      <c:pt idx="276">
                        <c:v>1260</c:v>
                      </c:pt>
                      <c:pt idx="277">
                        <c:v>1270</c:v>
                      </c:pt>
                      <c:pt idx="278">
                        <c:v>1280</c:v>
                      </c:pt>
                      <c:pt idx="279">
                        <c:v>1290</c:v>
                      </c:pt>
                      <c:pt idx="280">
                        <c:v>1300</c:v>
                      </c:pt>
                      <c:pt idx="281">
                        <c:v>1310</c:v>
                      </c:pt>
                      <c:pt idx="282">
                        <c:v>1320</c:v>
                      </c:pt>
                      <c:pt idx="283">
                        <c:v>1330</c:v>
                      </c:pt>
                      <c:pt idx="284">
                        <c:v>1340</c:v>
                      </c:pt>
                      <c:pt idx="285">
                        <c:v>1350</c:v>
                      </c:pt>
                      <c:pt idx="286">
                        <c:v>1360</c:v>
                      </c:pt>
                      <c:pt idx="287">
                        <c:v>1370</c:v>
                      </c:pt>
                      <c:pt idx="288">
                        <c:v>1380</c:v>
                      </c:pt>
                      <c:pt idx="289">
                        <c:v>1390</c:v>
                      </c:pt>
                      <c:pt idx="290">
                        <c:v>1400</c:v>
                      </c:pt>
                      <c:pt idx="291">
                        <c:v>1410</c:v>
                      </c:pt>
                      <c:pt idx="292">
                        <c:v>1420</c:v>
                      </c:pt>
                      <c:pt idx="293">
                        <c:v>1430</c:v>
                      </c:pt>
                      <c:pt idx="294">
                        <c:v>1440</c:v>
                      </c:pt>
                      <c:pt idx="295">
                        <c:v>1450</c:v>
                      </c:pt>
                      <c:pt idx="296">
                        <c:v>1460</c:v>
                      </c:pt>
                      <c:pt idx="297">
                        <c:v>1470</c:v>
                      </c:pt>
                      <c:pt idx="298">
                        <c:v>1480</c:v>
                      </c:pt>
                      <c:pt idx="299">
                        <c:v>1490</c:v>
                      </c:pt>
                      <c:pt idx="300">
                        <c:v>1500</c:v>
                      </c:pt>
                    </c:numCache>
                  </c:numRef>
                </c:cat>
                <c:val>
                  <c:numRef>
                    <c:extLst>
                      <c:ext uri="{02D57815-91ED-43cb-92C2-25804820EDAC}">
                        <c15:formulaRef>
                          <c15:sqref>Sheet1!$A$2:$A$302</c15:sqref>
                        </c15:formulaRef>
                      </c:ext>
                    </c:extLst>
                    <c:numCache>
                      <c:formatCode>General</c:formatCode>
                      <c:ptCount val="301"/>
                      <c:pt idx="0">
                        <c:v>-1500</c:v>
                      </c:pt>
                      <c:pt idx="1">
                        <c:v>-1490</c:v>
                      </c:pt>
                      <c:pt idx="2">
                        <c:v>-1480</c:v>
                      </c:pt>
                      <c:pt idx="3">
                        <c:v>-1470</c:v>
                      </c:pt>
                      <c:pt idx="4">
                        <c:v>-1460</c:v>
                      </c:pt>
                      <c:pt idx="5">
                        <c:v>-1450</c:v>
                      </c:pt>
                      <c:pt idx="6">
                        <c:v>-1440</c:v>
                      </c:pt>
                      <c:pt idx="7">
                        <c:v>-1430</c:v>
                      </c:pt>
                      <c:pt idx="8">
                        <c:v>-1420</c:v>
                      </c:pt>
                      <c:pt idx="9">
                        <c:v>-1410</c:v>
                      </c:pt>
                      <c:pt idx="10">
                        <c:v>-1400</c:v>
                      </c:pt>
                      <c:pt idx="11">
                        <c:v>-1390</c:v>
                      </c:pt>
                      <c:pt idx="12">
                        <c:v>-1380</c:v>
                      </c:pt>
                      <c:pt idx="13">
                        <c:v>-1370</c:v>
                      </c:pt>
                      <c:pt idx="14">
                        <c:v>-1360</c:v>
                      </c:pt>
                      <c:pt idx="15">
                        <c:v>-1350</c:v>
                      </c:pt>
                      <c:pt idx="16">
                        <c:v>-1340</c:v>
                      </c:pt>
                      <c:pt idx="17">
                        <c:v>-1330</c:v>
                      </c:pt>
                      <c:pt idx="18">
                        <c:v>-1320</c:v>
                      </c:pt>
                      <c:pt idx="19">
                        <c:v>-1310</c:v>
                      </c:pt>
                      <c:pt idx="20">
                        <c:v>-1300</c:v>
                      </c:pt>
                      <c:pt idx="21">
                        <c:v>-1290</c:v>
                      </c:pt>
                      <c:pt idx="22">
                        <c:v>-1280</c:v>
                      </c:pt>
                      <c:pt idx="23">
                        <c:v>-1270</c:v>
                      </c:pt>
                      <c:pt idx="24">
                        <c:v>-1260</c:v>
                      </c:pt>
                      <c:pt idx="25">
                        <c:v>-1250</c:v>
                      </c:pt>
                      <c:pt idx="26">
                        <c:v>-1240</c:v>
                      </c:pt>
                      <c:pt idx="27">
                        <c:v>-1230</c:v>
                      </c:pt>
                      <c:pt idx="28">
                        <c:v>-1220</c:v>
                      </c:pt>
                      <c:pt idx="29">
                        <c:v>-1210</c:v>
                      </c:pt>
                      <c:pt idx="30">
                        <c:v>-1200</c:v>
                      </c:pt>
                      <c:pt idx="31">
                        <c:v>-1190</c:v>
                      </c:pt>
                      <c:pt idx="32">
                        <c:v>-1180</c:v>
                      </c:pt>
                      <c:pt idx="33">
                        <c:v>-1170</c:v>
                      </c:pt>
                      <c:pt idx="34">
                        <c:v>-1160</c:v>
                      </c:pt>
                      <c:pt idx="35">
                        <c:v>-1150</c:v>
                      </c:pt>
                      <c:pt idx="36">
                        <c:v>-1140</c:v>
                      </c:pt>
                      <c:pt idx="37">
                        <c:v>-1130</c:v>
                      </c:pt>
                      <c:pt idx="38">
                        <c:v>-1120</c:v>
                      </c:pt>
                      <c:pt idx="39">
                        <c:v>-1110</c:v>
                      </c:pt>
                      <c:pt idx="40">
                        <c:v>-1100</c:v>
                      </c:pt>
                      <c:pt idx="41">
                        <c:v>-1090</c:v>
                      </c:pt>
                      <c:pt idx="42">
                        <c:v>-1080</c:v>
                      </c:pt>
                      <c:pt idx="43">
                        <c:v>-1070</c:v>
                      </c:pt>
                      <c:pt idx="44">
                        <c:v>-1060</c:v>
                      </c:pt>
                      <c:pt idx="45">
                        <c:v>-1050</c:v>
                      </c:pt>
                      <c:pt idx="46">
                        <c:v>-1040</c:v>
                      </c:pt>
                      <c:pt idx="47">
                        <c:v>-1030</c:v>
                      </c:pt>
                      <c:pt idx="48">
                        <c:v>-1020</c:v>
                      </c:pt>
                      <c:pt idx="49">
                        <c:v>-1010</c:v>
                      </c:pt>
                      <c:pt idx="50">
                        <c:v>-1000</c:v>
                      </c:pt>
                      <c:pt idx="51">
                        <c:v>-990</c:v>
                      </c:pt>
                      <c:pt idx="52">
                        <c:v>-980</c:v>
                      </c:pt>
                      <c:pt idx="53">
                        <c:v>-970</c:v>
                      </c:pt>
                      <c:pt idx="54">
                        <c:v>-960</c:v>
                      </c:pt>
                      <c:pt idx="55">
                        <c:v>-950</c:v>
                      </c:pt>
                      <c:pt idx="56">
                        <c:v>-940</c:v>
                      </c:pt>
                      <c:pt idx="57">
                        <c:v>-930</c:v>
                      </c:pt>
                      <c:pt idx="58">
                        <c:v>-920</c:v>
                      </c:pt>
                      <c:pt idx="59">
                        <c:v>-910</c:v>
                      </c:pt>
                      <c:pt idx="60">
                        <c:v>-900</c:v>
                      </c:pt>
                      <c:pt idx="61">
                        <c:v>-890</c:v>
                      </c:pt>
                      <c:pt idx="62">
                        <c:v>-880</c:v>
                      </c:pt>
                      <c:pt idx="63">
                        <c:v>-870</c:v>
                      </c:pt>
                      <c:pt idx="64">
                        <c:v>-860</c:v>
                      </c:pt>
                      <c:pt idx="65">
                        <c:v>-850</c:v>
                      </c:pt>
                      <c:pt idx="66">
                        <c:v>-840</c:v>
                      </c:pt>
                      <c:pt idx="67">
                        <c:v>-830</c:v>
                      </c:pt>
                      <c:pt idx="68">
                        <c:v>-820</c:v>
                      </c:pt>
                      <c:pt idx="69">
                        <c:v>-810</c:v>
                      </c:pt>
                      <c:pt idx="70">
                        <c:v>-800</c:v>
                      </c:pt>
                      <c:pt idx="71">
                        <c:v>-790</c:v>
                      </c:pt>
                      <c:pt idx="72">
                        <c:v>-780</c:v>
                      </c:pt>
                      <c:pt idx="73">
                        <c:v>-770</c:v>
                      </c:pt>
                      <c:pt idx="74">
                        <c:v>-760</c:v>
                      </c:pt>
                      <c:pt idx="75">
                        <c:v>-750</c:v>
                      </c:pt>
                      <c:pt idx="76">
                        <c:v>-740</c:v>
                      </c:pt>
                      <c:pt idx="77">
                        <c:v>-730</c:v>
                      </c:pt>
                      <c:pt idx="78">
                        <c:v>-720</c:v>
                      </c:pt>
                      <c:pt idx="79">
                        <c:v>-710</c:v>
                      </c:pt>
                      <c:pt idx="80">
                        <c:v>-700</c:v>
                      </c:pt>
                      <c:pt idx="81">
                        <c:v>-690</c:v>
                      </c:pt>
                      <c:pt idx="82">
                        <c:v>-680</c:v>
                      </c:pt>
                      <c:pt idx="83">
                        <c:v>-670</c:v>
                      </c:pt>
                      <c:pt idx="84">
                        <c:v>-660</c:v>
                      </c:pt>
                      <c:pt idx="85">
                        <c:v>-650</c:v>
                      </c:pt>
                      <c:pt idx="86">
                        <c:v>-640</c:v>
                      </c:pt>
                      <c:pt idx="87">
                        <c:v>-630</c:v>
                      </c:pt>
                      <c:pt idx="88">
                        <c:v>-620</c:v>
                      </c:pt>
                      <c:pt idx="89">
                        <c:v>-610</c:v>
                      </c:pt>
                      <c:pt idx="90">
                        <c:v>-600</c:v>
                      </c:pt>
                      <c:pt idx="91">
                        <c:v>-590</c:v>
                      </c:pt>
                      <c:pt idx="92">
                        <c:v>-580</c:v>
                      </c:pt>
                      <c:pt idx="93">
                        <c:v>-570</c:v>
                      </c:pt>
                      <c:pt idx="94">
                        <c:v>-560</c:v>
                      </c:pt>
                      <c:pt idx="95">
                        <c:v>-550</c:v>
                      </c:pt>
                      <c:pt idx="96">
                        <c:v>-540</c:v>
                      </c:pt>
                      <c:pt idx="97">
                        <c:v>-530</c:v>
                      </c:pt>
                      <c:pt idx="98">
                        <c:v>-520</c:v>
                      </c:pt>
                      <c:pt idx="99">
                        <c:v>-510</c:v>
                      </c:pt>
                      <c:pt idx="100">
                        <c:v>-500</c:v>
                      </c:pt>
                      <c:pt idx="101">
                        <c:v>-490</c:v>
                      </c:pt>
                      <c:pt idx="102">
                        <c:v>-480</c:v>
                      </c:pt>
                      <c:pt idx="103">
                        <c:v>-470</c:v>
                      </c:pt>
                      <c:pt idx="104">
                        <c:v>-460</c:v>
                      </c:pt>
                      <c:pt idx="105">
                        <c:v>-450</c:v>
                      </c:pt>
                      <c:pt idx="106">
                        <c:v>-440</c:v>
                      </c:pt>
                      <c:pt idx="107">
                        <c:v>-430</c:v>
                      </c:pt>
                      <c:pt idx="108">
                        <c:v>-420</c:v>
                      </c:pt>
                      <c:pt idx="109">
                        <c:v>-410</c:v>
                      </c:pt>
                      <c:pt idx="110">
                        <c:v>-400</c:v>
                      </c:pt>
                      <c:pt idx="111">
                        <c:v>-390</c:v>
                      </c:pt>
                      <c:pt idx="112">
                        <c:v>-380</c:v>
                      </c:pt>
                      <c:pt idx="113">
                        <c:v>-370</c:v>
                      </c:pt>
                      <c:pt idx="114">
                        <c:v>-360</c:v>
                      </c:pt>
                      <c:pt idx="115">
                        <c:v>-350</c:v>
                      </c:pt>
                      <c:pt idx="116">
                        <c:v>-340</c:v>
                      </c:pt>
                      <c:pt idx="117">
                        <c:v>-330</c:v>
                      </c:pt>
                      <c:pt idx="118">
                        <c:v>-320</c:v>
                      </c:pt>
                      <c:pt idx="119">
                        <c:v>-310</c:v>
                      </c:pt>
                      <c:pt idx="120">
                        <c:v>-300</c:v>
                      </c:pt>
                      <c:pt idx="121">
                        <c:v>-290</c:v>
                      </c:pt>
                      <c:pt idx="122">
                        <c:v>-280</c:v>
                      </c:pt>
                      <c:pt idx="123">
                        <c:v>-270</c:v>
                      </c:pt>
                      <c:pt idx="124">
                        <c:v>-260</c:v>
                      </c:pt>
                      <c:pt idx="125">
                        <c:v>-250</c:v>
                      </c:pt>
                      <c:pt idx="126">
                        <c:v>-240</c:v>
                      </c:pt>
                      <c:pt idx="127">
                        <c:v>-230</c:v>
                      </c:pt>
                      <c:pt idx="128">
                        <c:v>-220</c:v>
                      </c:pt>
                      <c:pt idx="129">
                        <c:v>-210</c:v>
                      </c:pt>
                      <c:pt idx="130">
                        <c:v>-200</c:v>
                      </c:pt>
                      <c:pt idx="131">
                        <c:v>-190</c:v>
                      </c:pt>
                      <c:pt idx="132">
                        <c:v>-180</c:v>
                      </c:pt>
                      <c:pt idx="133">
                        <c:v>-170</c:v>
                      </c:pt>
                      <c:pt idx="134">
                        <c:v>-160</c:v>
                      </c:pt>
                      <c:pt idx="135">
                        <c:v>-150</c:v>
                      </c:pt>
                      <c:pt idx="136">
                        <c:v>-140</c:v>
                      </c:pt>
                      <c:pt idx="137">
                        <c:v>-130</c:v>
                      </c:pt>
                      <c:pt idx="138">
                        <c:v>-120</c:v>
                      </c:pt>
                      <c:pt idx="139">
                        <c:v>-110</c:v>
                      </c:pt>
                      <c:pt idx="140">
                        <c:v>-100</c:v>
                      </c:pt>
                      <c:pt idx="141">
                        <c:v>-90</c:v>
                      </c:pt>
                      <c:pt idx="142">
                        <c:v>-80</c:v>
                      </c:pt>
                      <c:pt idx="143">
                        <c:v>-70</c:v>
                      </c:pt>
                      <c:pt idx="144">
                        <c:v>-60</c:v>
                      </c:pt>
                      <c:pt idx="145">
                        <c:v>-50</c:v>
                      </c:pt>
                      <c:pt idx="146">
                        <c:v>-40</c:v>
                      </c:pt>
                      <c:pt idx="147">
                        <c:v>-30</c:v>
                      </c:pt>
                      <c:pt idx="148">
                        <c:v>-20</c:v>
                      </c:pt>
                      <c:pt idx="149">
                        <c:v>-10</c:v>
                      </c:pt>
                      <c:pt idx="150">
                        <c:v>0</c:v>
                      </c:pt>
                      <c:pt idx="151">
                        <c:v>10</c:v>
                      </c:pt>
                      <c:pt idx="152">
                        <c:v>20</c:v>
                      </c:pt>
                      <c:pt idx="153">
                        <c:v>30</c:v>
                      </c:pt>
                      <c:pt idx="154">
                        <c:v>40</c:v>
                      </c:pt>
                      <c:pt idx="155">
                        <c:v>50</c:v>
                      </c:pt>
                      <c:pt idx="156">
                        <c:v>60</c:v>
                      </c:pt>
                      <c:pt idx="157">
                        <c:v>70</c:v>
                      </c:pt>
                      <c:pt idx="158">
                        <c:v>80</c:v>
                      </c:pt>
                      <c:pt idx="159">
                        <c:v>90</c:v>
                      </c:pt>
                      <c:pt idx="160">
                        <c:v>100</c:v>
                      </c:pt>
                      <c:pt idx="161">
                        <c:v>110</c:v>
                      </c:pt>
                      <c:pt idx="162">
                        <c:v>120</c:v>
                      </c:pt>
                      <c:pt idx="163">
                        <c:v>130</c:v>
                      </c:pt>
                      <c:pt idx="164">
                        <c:v>140</c:v>
                      </c:pt>
                      <c:pt idx="165">
                        <c:v>150</c:v>
                      </c:pt>
                      <c:pt idx="166">
                        <c:v>160</c:v>
                      </c:pt>
                      <c:pt idx="167">
                        <c:v>170</c:v>
                      </c:pt>
                      <c:pt idx="168">
                        <c:v>180</c:v>
                      </c:pt>
                      <c:pt idx="169">
                        <c:v>190</c:v>
                      </c:pt>
                      <c:pt idx="170">
                        <c:v>200</c:v>
                      </c:pt>
                      <c:pt idx="171">
                        <c:v>210</c:v>
                      </c:pt>
                      <c:pt idx="172">
                        <c:v>220</c:v>
                      </c:pt>
                      <c:pt idx="173">
                        <c:v>230</c:v>
                      </c:pt>
                      <c:pt idx="174">
                        <c:v>240</c:v>
                      </c:pt>
                      <c:pt idx="175">
                        <c:v>250</c:v>
                      </c:pt>
                      <c:pt idx="176">
                        <c:v>260</c:v>
                      </c:pt>
                      <c:pt idx="177">
                        <c:v>270</c:v>
                      </c:pt>
                      <c:pt idx="178">
                        <c:v>280</c:v>
                      </c:pt>
                      <c:pt idx="179">
                        <c:v>290</c:v>
                      </c:pt>
                      <c:pt idx="180">
                        <c:v>300</c:v>
                      </c:pt>
                      <c:pt idx="181">
                        <c:v>310</c:v>
                      </c:pt>
                      <c:pt idx="182">
                        <c:v>320</c:v>
                      </c:pt>
                      <c:pt idx="183">
                        <c:v>330</c:v>
                      </c:pt>
                      <c:pt idx="184">
                        <c:v>340</c:v>
                      </c:pt>
                      <c:pt idx="185">
                        <c:v>350</c:v>
                      </c:pt>
                      <c:pt idx="186">
                        <c:v>360</c:v>
                      </c:pt>
                      <c:pt idx="187">
                        <c:v>370</c:v>
                      </c:pt>
                      <c:pt idx="188">
                        <c:v>380</c:v>
                      </c:pt>
                      <c:pt idx="189">
                        <c:v>390</c:v>
                      </c:pt>
                      <c:pt idx="190">
                        <c:v>400</c:v>
                      </c:pt>
                      <c:pt idx="191">
                        <c:v>410</c:v>
                      </c:pt>
                      <c:pt idx="192">
                        <c:v>420</c:v>
                      </c:pt>
                      <c:pt idx="193">
                        <c:v>430</c:v>
                      </c:pt>
                      <c:pt idx="194">
                        <c:v>440</c:v>
                      </c:pt>
                      <c:pt idx="195">
                        <c:v>450</c:v>
                      </c:pt>
                      <c:pt idx="196">
                        <c:v>460</c:v>
                      </c:pt>
                      <c:pt idx="197">
                        <c:v>470</c:v>
                      </c:pt>
                      <c:pt idx="198">
                        <c:v>480</c:v>
                      </c:pt>
                      <c:pt idx="199">
                        <c:v>490</c:v>
                      </c:pt>
                      <c:pt idx="200">
                        <c:v>500</c:v>
                      </c:pt>
                      <c:pt idx="201">
                        <c:v>510</c:v>
                      </c:pt>
                      <c:pt idx="202">
                        <c:v>520</c:v>
                      </c:pt>
                      <c:pt idx="203">
                        <c:v>530</c:v>
                      </c:pt>
                      <c:pt idx="204">
                        <c:v>540</c:v>
                      </c:pt>
                      <c:pt idx="205">
                        <c:v>550</c:v>
                      </c:pt>
                      <c:pt idx="206">
                        <c:v>560</c:v>
                      </c:pt>
                      <c:pt idx="207">
                        <c:v>570</c:v>
                      </c:pt>
                      <c:pt idx="208">
                        <c:v>580</c:v>
                      </c:pt>
                      <c:pt idx="209">
                        <c:v>590</c:v>
                      </c:pt>
                      <c:pt idx="210">
                        <c:v>600</c:v>
                      </c:pt>
                      <c:pt idx="211">
                        <c:v>610</c:v>
                      </c:pt>
                      <c:pt idx="212">
                        <c:v>620</c:v>
                      </c:pt>
                      <c:pt idx="213">
                        <c:v>630</c:v>
                      </c:pt>
                      <c:pt idx="214">
                        <c:v>640</c:v>
                      </c:pt>
                      <c:pt idx="215">
                        <c:v>650</c:v>
                      </c:pt>
                      <c:pt idx="216">
                        <c:v>660</c:v>
                      </c:pt>
                      <c:pt idx="217">
                        <c:v>670</c:v>
                      </c:pt>
                      <c:pt idx="218">
                        <c:v>680</c:v>
                      </c:pt>
                      <c:pt idx="219">
                        <c:v>690</c:v>
                      </c:pt>
                      <c:pt idx="220">
                        <c:v>700</c:v>
                      </c:pt>
                      <c:pt idx="221">
                        <c:v>710</c:v>
                      </c:pt>
                      <c:pt idx="222">
                        <c:v>720</c:v>
                      </c:pt>
                      <c:pt idx="223">
                        <c:v>730</c:v>
                      </c:pt>
                      <c:pt idx="224">
                        <c:v>740</c:v>
                      </c:pt>
                      <c:pt idx="225">
                        <c:v>750</c:v>
                      </c:pt>
                      <c:pt idx="226">
                        <c:v>760</c:v>
                      </c:pt>
                      <c:pt idx="227">
                        <c:v>770</c:v>
                      </c:pt>
                      <c:pt idx="228">
                        <c:v>780</c:v>
                      </c:pt>
                      <c:pt idx="229">
                        <c:v>790</c:v>
                      </c:pt>
                      <c:pt idx="230">
                        <c:v>800</c:v>
                      </c:pt>
                      <c:pt idx="231">
                        <c:v>810</c:v>
                      </c:pt>
                      <c:pt idx="232">
                        <c:v>820</c:v>
                      </c:pt>
                      <c:pt idx="233">
                        <c:v>830</c:v>
                      </c:pt>
                      <c:pt idx="234">
                        <c:v>840</c:v>
                      </c:pt>
                      <c:pt idx="235">
                        <c:v>850</c:v>
                      </c:pt>
                      <c:pt idx="236">
                        <c:v>860</c:v>
                      </c:pt>
                      <c:pt idx="237">
                        <c:v>870</c:v>
                      </c:pt>
                      <c:pt idx="238">
                        <c:v>880</c:v>
                      </c:pt>
                      <c:pt idx="239">
                        <c:v>890</c:v>
                      </c:pt>
                      <c:pt idx="240">
                        <c:v>900</c:v>
                      </c:pt>
                      <c:pt idx="241">
                        <c:v>910</c:v>
                      </c:pt>
                      <c:pt idx="242">
                        <c:v>920</c:v>
                      </c:pt>
                      <c:pt idx="243">
                        <c:v>930</c:v>
                      </c:pt>
                      <c:pt idx="244">
                        <c:v>940</c:v>
                      </c:pt>
                      <c:pt idx="245">
                        <c:v>950</c:v>
                      </c:pt>
                      <c:pt idx="246">
                        <c:v>960</c:v>
                      </c:pt>
                      <c:pt idx="247">
                        <c:v>970</c:v>
                      </c:pt>
                      <c:pt idx="248">
                        <c:v>980</c:v>
                      </c:pt>
                      <c:pt idx="249">
                        <c:v>990</c:v>
                      </c:pt>
                      <c:pt idx="250">
                        <c:v>1000</c:v>
                      </c:pt>
                      <c:pt idx="251">
                        <c:v>1010</c:v>
                      </c:pt>
                      <c:pt idx="252">
                        <c:v>1020</c:v>
                      </c:pt>
                      <c:pt idx="253">
                        <c:v>1030</c:v>
                      </c:pt>
                      <c:pt idx="254">
                        <c:v>1040</c:v>
                      </c:pt>
                      <c:pt idx="255">
                        <c:v>1050</c:v>
                      </c:pt>
                      <c:pt idx="256">
                        <c:v>1060</c:v>
                      </c:pt>
                      <c:pt idx="257">
                        <c:v>1070</c:v>
                      </c:pt>
                      <c:pt idx="258">
                        <c:v>1080</c:v>
                      </c:pt>
                      <c:pt idx="259">
                        <c:v>1090</c:v>
                      </c:pt>
                      <c:pt idx="260">
                        <c:v>1100</c:v>
                      </c:pt>
                      <c:pt idx="261">
                        <c:v>1110</c:v>
                      </c:pt>
                      <c:pt idx="262">
                        <c:v>1120</c:v>
                      </c:pt>
                      <c:pt idx="263">
                        <c:v>1130</c:v>
                      </c:pt>
                      <c:pt idx="264">
                        <c:v>1140</c:v>
                      </c:pt>
                      <c:pt idx="265">
                        <c:v>1150</c:v>
                      </c:pt>
                      <c:pt idx="266">
                        <c:v>1160</c:v>
                      </c:pt>
                      <c:pt idx="267">
                        <c:v>1170</c:v>
                      </c:pt>
                      <c:pt idx="268">
                        <c:v>1180</c:v>
                      </c:pt>
                      <c:pt idx="269">
                        <c:v>1190</c:v>
                      </c:pt>
                      <c:pt idx="270">
                        <c:v>1200</c:v>
                      </c:pt>
                      <c:pt idx="271">
                        <c:v>1210</c:v>
                      </c:pt>
                      <c:pt idx="272">
                        <c:v>1220</c:v>
                      </c:pt>
                      <c:pt idx="273">
                        <c:v>1230</c:v>
                      </c:pt>
                      <c:pt idx="274">
                        <c:v>1240</c:v>
                      </c:pt>
                      <c:pt idx="275">
                        <c:v>1250</c:v>
                      </c:pt>
                      <c:pt idx="276">
                        <c:v>1260</c:v>
                      </c:pt>
                      <c:pt idx="277">
                        <c:v>1270</c:v>
                      </c:pt>
                      <c:pt idx="278">
                        <c:v>1280</c:v>
                      </c:pt>
                      <c:pt idx="279">
                        <c:v>1290</c:v>
                      </c:pt>
                      <c:pt idx="280">
                        <c:v>1300</c:v>
                      </c:pt>
                      <c:pt idx="281">
                        <c:v>1310</c:v>
                      </c:pt>
                      <c:pt idx="282">
                        <c:v>1320</c:v>
                      </c:pt>
                      <c:pt idx="283">
                        <c:v>1330</c:v>
                      </c:pt>
                      <c:pt idx="284">
                        <c:v>1340</c:v>
                      </c:pt>
                      <c:pt idx="285">
                        <c:v>1350</c:v>
                      </c:pt>
                      <c:pt idx="286">
                        <c:v>1360</c:v>
                      </c:pt>
                      <c:pt idx="287">
                        <c:v>1370</c:v>
                      </c:pt>
                      <c:pt idx="288">
                        <c:v>1380</c:v>
                      </c:pt>
                      <c:pt idx="289">
                        <c:v>1390</c:v>
                      </c:pt>
                      <c:pt idx="290">
                        <c:v>1400</c:v>
                      </c:pt>
                      <c:pt idx="291">
                        <c:v>1410</c:v>
                      </c:pt>
                      <c:pt idx="292">
                        <c:v>1420</c:v>
                      </c:pt>
                      <c:pt idx="293">
                        <c:v>1430</c:v>
                      </c:pt>
                      <c:pt idx="294">
                        <c:v>1440</c:v>
                      </c:pt>
                      <c:pt idx="295">
                        <c:v>1450</c:v>
                      </c:pt>
                      <c:pt idx="296">
                        <c:v>1460</c:v>
                      </c:pt>
                      <c:pt idx="297">
                        <c:v>1470</c:v>
                      </c:pt>
                      <c:pt idx="298">
                        <c:v>1480</c:v>
                      </c:pt>
                      <c:pt idx="299">
                        <c:v>1490</c:v>
                      </c:pt>
                      <c:pt idx="300">
                        <c:v>1500</c:v>
                      </c:pt>
                    </c:numCache>
                  </c:numRef>
                </c:val>
                <c:smooth val="0"/>
                <c:extLst>
                  <c:ext xmlns:c16="http://schemas.microsoft.com/office/drawing/2014/chart" uri="{C3380CC4-5D6E-409C-BE32-E72D297353CC}">
                    <c16:uniqueId val="{00000000-F483-474D-A6D6-9AFF900C2984}"/>
                  </c:ext>
                </c:extLst>
              </c15:ser>
            </c15:filteredLineSeries>
          </c:ext>
        </c:extLst>
      </c:lineChart>
      <c:catAx>
        <c:axId val="59921056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99212208"/>
        <c:crosses val="autoZero"/>
        <c:auto val="1"/>
        <c:lblAlgn val="ctr"/>
        <c:lblOffset val="100"/>
        <c:noMultiLvlLbl val="0"/>
      </c:catAx>
      <c:valAx>
        <c:axId val="599212208"/>
        <c:scaling>
          <c:orientation val="minMax"/>
          <c:max val="40"/>
          <c:min val="-15"/>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alpha val="0"/>
                  </a:schemeClr>
                </a:solidFill>
                <a:latin typeface="+mn-lt"/>
                <a:ea typeface="+mn-ea"/>
                <a:cs typeface="+mn-cs"/>
              </a:defRPr>
            </a:pPr>
            <a:endParaRPr lang="en-US"/>
          </a:p>
        </c:txPr>
        <c:crossAx val="599210568"/>
        <c:crosses val="autoZero"/>
        <c:crossBetween val="between"/>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1"/>
          <c:tx>
            <c:strRef>
              <c:f>Sheet1!$B$1</c:f>
              <c:strCache>
                <c:ptCount val="1"/>
                <c:pt idx="0">
                  <c:v>Series 1</c:v>
                </c:pt>
              </c:strCache>
            </c:strRef>
          </c:tx>
          <c:spPr>
            <a:ln w="28575" cap="rnd">
              <a:solidFill>
                <a:srgbClr val="92D050"/>
              </a:solidFill>
              <a:round/>
            </a:ln>
            <a:effectLst/>
          </c:spPr>
          <c:marker>
            <c:symbol val="none"/>
          </c:marker>
          <c:val>
            <c:numRef>
              <c:f>Sheet1!$B$2:$B$302</c:f>
              <c:numCache>
                <c:formatCode>General</c:formatCode>
                <c:ptCount val="301"/>
                <c:pt idx="0">
                  <c:v>-5.2092000000000001</c:v>
                </c:pt>
                <c:pt idx="1">
                  <c:v>-5.1863999999999999</c:v>
                </c:pt>
                <c:pt idx="2">
                  <c:v>-5.1653000000000002</c:v>
                </c:pt>
                <c:pt idx="3">
                  <c:v>-5.1448</c:v>
                </c:pt>
                <c:pt idx="4">
                  <c:v>-5.1223000000000001</c:v>
                </c:pt>
                <c:pt idx="5">
                  <c:v>-5.0999999999999996</c:v>
                </c:pt>
                <c:pt idx="6">
                  <c:v>-5.0804</c:v>
                </c:pt>
                <c:pt idx="7">
                  <c:v>-5.0621999999999998</c:v>
                </c:pt>
                <c:pt idx="8">
                  <c:v>-5.0364000000000004</c:v>
                </c:pt>
                <c:pt idx="9">
                  <c:v>-5.0076000000000001</c:v>
                </c:pt>
                <c:pt idx="10">
                  <c:v>-4.9762000000000004</c:v>
                </c:pt>
                <c:pt idx="11">
                  <c:v>-4.9443000000000001</c:v>
                </c:pt>
                <c:pt idx="12">
                  <c:v>-4.9108999999999998</c:v>
                </c:pt>
                <c:pt idx="13">
                  <c:v>-4.8771000000000004</c:v>
                </c:pt>
                <c:pt idx="14">
                  <c:v>-4.8441999999999998</c:v>
                </c:pt>
                <c:pt idx="15">
                  <c:v>-4.8080999999999996</c:v>
                </c:pt>
                <c:pt idx="16">
                  <c:v>-4.7670000000000003</c:v>
                </c:pt>
                <c:pt idx="17">
                  <c:v>-4.7268999999999997</c:v>
                </c:pt>
                <c:pt idx="18">
                  <c:v>-4.6874000000000002</c:v>
                </c:pt>
                <c:pt idx="19">
                  <c:v>-4.6460999999999997</c:v>
                </c:pt>
                <c:pt idx="20">
                  <c:v>-4.6070000000000002</c:v>
                </c:pt>
                <c:pt idx="21">
                  <c:v>-4.57</c:v>
                </c:pt>
                <c:pt idx="22">
                  <c:v>-4.5376000000000003</c:v>
                </c:pt>
                <c:pt idx="23">
                  <c:v>-4.5058999999999996</c:v>
                </c:pt>
                <c:pt idx="24">
                  <c:v>-4.4707999999999997</c:v>
                </c:pt>
                <c:pt idx="25">
                  <c:v>-4.4348000000000001</c:v>
                </c:pt>
                <c:pt idx="26">
                  <c:v>-4.3994</c:v>
                </c:pt>
                <c:pt idx="27">
                  <c:v>-4.3666999999999998</c:v>
                </c:pt>
                <c:pt idx="28">
                  <c:v>-4.3337000000000003</c:v>
                </c:pt>
                <c:pt idx="29">
                  <c:v>-4.2991999999999999</c:v>
                </c:pt>
                <c:pt idx="30">
                  <c:v>-4.2625999999999999</c:v>
                </c:pt>
                <c:pt idx="31">
                  <c:v>-4.2260999999999997</c:v>
                </c:pt>
                <c:pt idx="32">
                  <c:v>-4.1889000000000003</c:v>
                </c:pt>
                <c:pt idx="33">
                  <c:v>-4.1501999999999999</c:v>
                </c:pt>
                <c:pt idx="34">
                  <c:v>-4.1086999999999998</c:v>
                </c:pt>
                <c:pt idx="35">
                  <c:v>-4.0682</c:v>
                </c:pt>
                <c:pt idx="36">
                  <c:v>-4.0278</c:v>
                </c:pt>
                <c:pt idx="37">
                  <c:v>-3.9853000000000001</c:v>
                </c:pt>
                <c:pt idx="38">
                  <c:v>-3.9403999999999999</c:v>
                </c:pt>
                <c:pt idx="39">
                  <c:v>-3.8978000000000002</c:v>
                </c:pt>
                <c:pt idx="40">
                  <c:v>-3.8582999999999998</c:v>
                </c:pt>
                <c:pt idx="41">
                  <c:v>-3.8209</c:v>
                </c:pt>
                <c:pt idx="42">
                  <c:v>-3.7812000000000001</c:v>
                </c:pt>
                <c:pt idx="43">
                  <c:v>-3.7376</c:v>
                </c:pt>
                <c:pt idx="44">
                  <c:v>-3.6894</c:v>
                </c:pt>
                <c:pt idx="45">
                  <c:v>-3.6398999999999999</c:v>
                </c:pt>
                <c:pt idx="46">
                  <c:v>-3.5950000000000002</c:v>
                </c:pt>
                <c:pt idx="47">
                  <c:v>-3.5524</c:v>
                </c:pt>
                <c:pt idx="48">
                  <c:v>-3.5062000000000002</c:v>
                </c:pt>
                <c:pt idx="49">
                  <c:v>-3.4577</c:v>
                </c:pt>
                <c:pt idx="50">
                  <c:v>-3.411</c:v>
                </c:pt>
                <c:pt idx="51">
                  <c:v>-3.3609</c:v>
                </c:pt>
                <c:pt idx="52">
                  <c:v>-3.3151999999999999</c:v>
                </c:pt>
                <c:pt idx="53">
                  <c:v>-3.2719</c:v>
                </c:pt>
                <c:pt idx="54">
                  <c:v>-3.2292000000000001</c:v>
                </c:pt>
                <c:pt idx="55">
                  <c:v>-3.1840999999999999</c:v>
                </c:pt>
                <c:pt idx="56">
                  <c:v>-3.1404000000000001</c:v>
                </c:pt>
                <c:pt idx="57">
                  <c:v>-3.0960999999999999</c:v>
                </c:pt>
                <c:pt idx="58">
                  <c:v>-3.0514000000000001</c:v>
                </c:pt>
                <c:pt idx="59">
                  <c:v>-3.0019999999999998</c:v>
                </c:pt>
                <c:pt idx="60">
                  <c:v>-2.9506000000000001</c:v>
                </c:pt>
                <c:pt idx="61">
                  <c:v>-2.8963999999999999</c:v>
                </c:pt>
                <c:pt idx="62">
                  <c:v>-2.8401000000000001</c:v>
                </c:pt>
                <c:pt idx="63">
                  <c:v>-2.7799</c:v>
                </c:pt>
                <c:pt idx="64">
                  <c:v>-2.7162999999999999</c:v>
                </c:pt>
                <c:pt idx="65">
                  <c:v>-2.6482000000000001</c:v>
                </c:pt>
                <c:pt idx="66">
                  <c:v>-2.5714999999999999</c:v>
                </c:pt>
                <c:pt idx="67">
                  <c:v>-2.4948999999999999</c:v>
                </c:pt>
                <c:pt idx="68">
                  <c:v>-2.4098000000000002</c:v>
                </c:pt>
                <c:pt idx="69">
                  <c:v>-2.3153999999999999</c:v>
                </c:pt>
                <c:pt idx="70">
                  <c:v>-2.2250999999999999</c:v>
                </c:pt>
                <c:pt idx="71">
                  <c:v>-2.1392000000000002</c:v>
                </c:pt>
                <c:pt idx="72">
                  <c:v>-2.056</c:v>
                </c:pt>
                <c:pt idx="73">
                  <c:v>-1.9762</c:v>
                </c:pt>
                <c:pt idx="74">
                  <c:v>-1.8911</c:v>
                </c:pt>
                <c:pt idx="75">
                  <c:v>-1.8069999999999999</c:v>
                </c:pt>
                <c:pt idx="76">
                  <c:v>-1.7233000000000001</c:v>
                </c:pt>
                <c:pt idx="77">
                  <c:v>-1.6329</c:v>
                </c:pt>
                <c:pt idx="78">
                  <c:v>-1.544</c:v>
                </c:pt>
                <c:pt idx="79">
                  <c:v>-1.4588000000000001</c:v>
                </c:pt>
                <c:pt idx="80">
                  <c:v>-1.3744000000000001</c:v>
                </c:pt>
                <c:pt idx="81">
                  <c:v>-1.2962</c:v>
                </c:pt>
                <c:pt idx="82">
                  <c:v>-1.2185999999999999</c:v>
                </c:pt>
                <c:pt idx="83">
                  <c:v>-1.1364000000000001</c:v>
                </c:pt>
                <c:pt idx="84">
                  <c:v>-1.0565</c:v>
                </c:pt>
                <c:pt idx="85">
                  <c:v>-0.98109000000000002</c:v>
                </c:pt>
                <c:pt idx="86">
                  <c:v>-0.90739000000000003</c:v>
                </c:pt>
                <c:pt idx="87">
                  <c:v>-0.84477000000000002</c:v>
                </c:pt>
                <c:pt idx="88">
                  <c:v>-0.77976000000000001</c:v>
                </c:pt>
                <c:pt idx="89">
                  <c:v>-0.71692</c:v>
                </c:pt>
                <c:pt idx="90">
                  <c:v>-0.65303999999999995</c:v>
                </c:pt>
                <c:pt idx="91">
                  <c:v>-0.59245000000000003</c:v>
                </c:pt>
                <c:pt idx="92">
                  <c:v>-0.54307000000000005</c:v>
                </c:pt>
                <c:pt idx="93">
                  <c:v>-0.49564999999999998</c:v>
                </c:pt>
                <c:pt idx="94">
                  <c:v>-0.44799</c:v>
                </c:pt>
                <c:pt idx="95">
                  <c:v>-0.40164</c:v>
                </c:pt>
                <c:pt idx="96">
                  <c:v>-0.35627999999999999</c:v>
                </c:pt>
                <c:pt idx="97">
                  <c:v>-0.31080999999999998</c:v>
                </c:pt>
                <c:pt idx="98">
                  <c:v>-0.25813999999999998</c:v>
                </c:pt>
                <c:pt idx="99">
                  <c:v>-0.19708999999999999</c:v>
                </c:pt>
                <c:pt idx="100">
                  <c:v>-0.14204</c:v>
                </c:pt>
                <c:pt idx="101">
                  <c:v>-9.5299999999999996E-2</c:v>
                </c:pt>
                <c:pt idx="102">
                  <c:v>-5.3748999999999998E-2</c:v>
                </c:pt>
                <c:pt idx="103">
                  <c:v>-6.9957999999999999E-3</c:v>
                </c:pt>
                <c:pt idx="104">
                  <c:v>4.3124999999999997E-2</c:v>
                </c:pt>
                <c:pt idx="105">
                  <c:v>8.0781000000000006E-2</c:v>
                </c:pt>
                <c:pt idx="106">
                  <c:v>0.10761999999999999</c:v>
                </c:pt>
                <c:pt idx="107">
                  <c:v>0.13</c:v>
                </c:pt>
                <c:pt idx="108">
                  <c:v>0.15522</c:v>
                </c:pt>
                <c:pt idx="109">
                  <c:v>0.17480999999999999</c:v>
                </c:pt>
                <c:pt idx="110">
                  <c:v>0.19594</c:v>
                </c:pt>
                <c:pt idx="111">
                  <c:v>0.21284</c:v>
                </c:pt>
                <c:pt idx="112">
                  <c:v>0.23204</c:v>
                </c:pt>
                <c:pt idx="113">
                  <c:v>0.24601999999999999</c:v>
                </c:pt>
                <c:pt idx="114">
                  <c:v>0.26324999999999998</c:v>
                </c:pt>
                <c:pt idx="115">
                  <c:v>0.28134999999999999</c:v>
                </c:pt>
                <c:pt idx="116">
                  <c:v>0.28974</c:v>
                </c:pt>
                <c:pt idx="117">
                  <c:v>0.28476000000000001</c:v>
                </c:pt>
                <c:pt idx="118">
                  <c:v>0.27750999999999998</c:v>
                </c:pt>
                <c:pt idx="119">
                  <c:v>0.26451999999999998</c:v>
                </c:pt>
                <c:pt idx="120">
                  <c:v>0.26232</c:v>
                </c:pt>
                <c:pt idx="121">
                  <c:v>0.26434999999999997</c:v>
                </c:pt>
                <c:pt idx="122">
                  <c:v>0.26927000000000001</c:v>
                </c:pt>
                <c:pt idx="123">
                  <c:v>0.26772000000000001</c:v>
                </c:pt>
                <c:pt idx="124">
                  <c:v>0.26506999999999997</c:v>
                </c:pt>
                <c:pt idx="125">
                  <c:v>0.26066</c:v>
                </c:pt>
                <c:pt idx="126">
                  <c:v>0.24685000000000001</c:v>
                </c:pt>
                <c:pt idx="127">
                  <c:v>0.23252</c:v>
                </c:pt>
                <c:pt idx="128">
                  <c:v>0.22222</c:v>
                </c:pt>
                <c:pt idx="129">
                  <c:v>0.21279000000000001</c:v>
                </c:pt>
                <c:pt idx="130">
                  <c:v>0.21271000000000001</c:v>
                </c:pt>
                <c:pt idx="131">
                  <c:v>0.20618</c:v>
                </c:pt>
                <c:pt idx="132">
                  <c:v>0.18856000000000001</c:v>
                </c:pt>
                <c:pt idx="133">
                  <c:v>0.16968</c:v>
                </c:pt>
                <c:pt idx="134">
                  <c:v>0.14546000000000001</c:v>
                </c:pt>
                <c:pt idx="135">
                  <c:v>0.11210000000000001</c:v>
                </c:pt>
                <c:pt idx="136">
                  <c:v>6.8400000000000002E-2</c:v>
                </c:pt>
                <c:pt idx="137">
                  <c:v>3.5214000000000002E-2</c:v>
                </c:pt>
                <c:pt idx="138">
                  <c:v>-2.4927E-3</c:v>
                </c:pt>
                <c:pt idx="139">
                  <c:v>-5.0095000000000001E-2</c:v>
                </c:pt>
                <c:pt idx="140">
                  <c:v>-0.10695</c:v>
                </c:pt>
                <c:pt idx="141">
                  <c:v>-0.17796999999999999</c:v>
                </c:pt>
                <c:pt idx="142">
                  <c:v>-0.25458999999999998</c:v>
                </c:pt>
                <c:pt idx="143">
                  <c:v>-0.33426</c:v>
                </c:pt>
                <c:pt idx="144">
                  <c:v>-0.41554000000000002</c:v>
                </c:pt>
                <c:pt idx="145">
                  <c:v>-0.49223</c:v>
                </c:pt>
                <c:pt idx="146">
                  <c:v>-0.56006</c:v>
                </c:pt>
                <c:pt idx="147">
                  <c:v>-0.62375000000000003</c:v>
                </c:pt>
                <c:pt idx="148">
                  <c:v>-0.67325000000000002</c:v>
                </c:pt>
                <c:pt idx="149">
                  <c:v>-0.71442000000000005</c:v>
                </c:pt>
                <c:pt idx="150">
                  <c:v>-0.74295999999999995</c:v>
                </c:pt>
                <c:pt idx="151">
                  <c:v>-0.75951000000000002</c:v>
                </c:pt>
                <c:pt idx="152">
                  <c:v>-0.76090000000000002</c:v>
                </c:pt>
                <c:pt idx="153">
                  <c:v>-0.74685000000000001</c:v>
                </c:pt>
                <c:pt idx="154">
                  <c:v>-0.70948</c:v>
                </c:pt>
                <c:pt idx="155">
                  <c:v>-0.65820000000000001</c:v>
                </c:pt>
                <c:pt idx="156">
                  <c:v>-0.58494000000000002</c:v>
                </c:pt>
                <c:pt idx="157">
                  <c:v>-0.49807000000000001</c:v>
                </c:pt>
                <c:pt idx="158">
                  <c:v>-0.40525</c:v>
                </c:pt>
                <c:pt idx="159">
                  <c:v>-0.317</c:v>
                </c:pt>
                <c:pt idx="160">
                  <c:v>-0.22772000000000001</c:v>
                </c:pt>
                <c:pt idx="161">
                  <c:v>-0.14008999999999999</c:v>
                </c:pt>
                <c:pt idx="162">
                  <c:v>-5.6503999999999999E-2</c:v>
                </c:pt>
                <c:pt idx="163">
                  <c:v>2.3567000000000001E-2</c:v>
                </c:pt>
                <c:pt idx="164">
                  <c:v>9.1464000000000004E-2</c:v>
                </c:pt>
                <c:pt idx="165">
                  <c:v>0.13922999999999999</c:v>
                </c:pt>
                <c:pt idx="166">
                  <c:v>0.16980999999999999</c:v>
                </c:pt>
                <c:pt idx="167">
                  <c:v>0.18232999999999999</c:v>
                </c:pt>
                <c:pt idx="168">
                  <c:v>0.19291</c:v>
                </c:pt>
                <c:pt idx="169">
                  <c:v>0.19398000000000001</c:v>
                </c:pt>
                <c:pt idx="170">
                  <c:v>0.17285</c:v>
                </c:pt>
                <c:pt idx="171">
                  <c:v>0.13847000000000001</c:v>
                </c:pt>
                <c:pt idx="172">
                  <c:v>0.11122</c:v>
                </c:pt>
                <c:pt idx="173">
                  <c:v>7.8527E-2</c:v>
                </c:pt>
                <c:pt idx="174">
                  <c:v>4.3774E-2</c:v>
                </c:pt>
                <c:pt idx="175">
                  <c:v>2.2652000000000002E-3</c:v>
                </c:pt>
                <c:pt idx="176">
                  <c:v>-3.6355999999999999E-2</c:v>
                </c:pt>
                <c:pt idx="177">
                  <c:v>-6.6128999999999993E-2</c:v>
                </c:pt>
                <c:pt idx="178">
                  <c:v>-9.5383999999999997E-2</c:v>
                </c:pt>
                <c:pt idx="179">
                  <c:v>-0.12414</c:v>
                </c:pt>
                <c:pt idx="180">
                  <c:v>-0.14398</c:v>
                </c:pt>
                <c:pt idx="181">
                  <c:v>-0.17399000000000001</c:v>
                </c:pt>
                <c:pt idx="182">
                  <c:v>-0.20086999999999999</c:v>
                </c:pt>
                <c:pt idx="183">
                  <c:v>-0.22384000000000001</c:v>
                </c:pt>
                <c:pt idx="184">
                  <c:v>-0.23535</c:v>
                </c:pt>
                <c:pt idx="185">
                  <c:v>-0.25496999999999997</c:v>
                </c:pt>
                <c:pt idx="186">
                  <c:v>-0.28676000000000001</c:v>
                </c:pt>
                <c:pt idx="187">
                  <c:v>-0.32617000000000002</c:v>
                </c:pt>
                <c:pt idx="188">
                  <c:v>-0.36215000000000003</c:v>
                </c:pt>
                <c:pt idx="189">
                  <c:v>-0.39933999999999997</c:v>
                </c:pt>
                <c:pt idx="190">
                  <c:v>-0.43825999999999998</c:v>
                </c:pt>
                <c:pt idx="191">
                  <c:v>-0.48880000000000001</c:v>
                </c:pt>
                <c:pt idx="192">
                  <c:v>-0.54179999999999995</c:v>
                </c:pt>
                <c:pt idx="193">
                  <c:v>-0.59164000000000005</c:v>
                </c:pt>
                <c:pt idx="194">
                  <c:v>-0.64466000000000001</c:v>
                </c:pt>
                <c:pt idx="195">
                  <c:v>-0.69315000000000004</c:v>
                </c:pt>
                <c:pt idx="196">
                  <c:v>-0.73609000000000002</c:v>
                </c:pt>
                <c:pt idx="197">
                  <c:v>-0.77466999999999997</c:v>
                </c:pt>
                <c:pt idx="198">
                  <c:v>-0.81882999999999995</c:v>
                </c:pt>
                <c:pt idx="199">
                  <c:v>-0.86109000000000002</c:v>
                </c:pt>
                <c:pt idx="200">
                  <c:v>-0.89426000000000005</c:v>
                </c:pt>
                <c:pt idx="201">
                  <c:v>-0.93388000000000004</c:v>
                </c:pt>
                <c:pt idx="202">
                  <c:v>-0.97184000000000004</c:v>
                </c:pt>
                <c:pt idx="203">
                  <c:v>-1.0065999999999999</c:v>
                </c:pt>
                <c:pt idx="204">
                  <c:v>-1.0536000000000001</c:v>
                </c:pt>
                <c:pt idx="205">
                  <c:v>-1.1087</c:v>
                </c:pt>
                <c:pt idx="206">
                  <c:v>-1.1637999999999999</c:v>
                </c:pt>
                <c:pt idx="207">
                  <c:v>-1.2235</c:v>
                </c:pt>
                <c:pt idx="208">
                  <c:v>-1.2867999999999999</c:v>
                </c:pt>
                <c:pt idx="209">
                  <c:v>-1.3525</c:v>
                </c:pt>
                <c:pt idx="210">
                  <c:v>-1.427</c:v>
                </c:pt>
                <c:pt idx="211">
                  <c:v>-1.5095000000000001</c:v>
                </c:pt>
                <c:pt idx="212">
                  <c:v>-1.5965</c:v>
                </c:pt>
                <c:pt idx="213">
                  <c:v>-1.6816</c:v>
                </c:pt>
                <c:pt idx="214">
                  <c:v>-1.7745</c:v>
                </c:pt>
                <c:pt idx="215">
                  <c:v>-1.8684000000000001</c:v>
                </c:pt>
                <c:pt idx="216">
                  <c:v>-1.9704999999999999</c:v>
                </c:pt>
                <c:pt idx="217">
                  <c:v>-2.0726</c:v>
                </c:pt>
                <c:pt idx="218">
                  <c:v>-2.1766999999999999</c:v>
                </c:pt>
                <c:pt idx="219">
                  <c:v>-2.2804000000000002</c:v>
                </c:pt>
                <c:pt idx="220">
                  <c:v>-2.3845000000000001</c:v>
                </c:pt>
                <c:pt idx="221">
                  <c:v>-2.4952000000000001</c:v>
                </c:pt>
                <c:pt idx="222">
                  <c:v>-2.5985999999999998</c:v>
                </c:pt>
                <c:pt idx="223">
                  <c:v>-2.6993</c:v>
                </c:pt>
                <c:pt idx="224">
                  <c:v>-2.8018999999999998</c:v>
                </c:pt>
                <c:pt idx="225">
                  <c:v>-2.9060999999999999</c:v>
                </c:pt>
                <c:pt idx="226">
                  <c:v>-3.0044</c:v>
                </c:pt>
                <c:pt idx="227">
                  <c:v>-3.0996000000000001</c:v>
                </c:pt>
                <c:pt idx="228">
                  <c:v>-3.1972</c:v>
                </c:pt>
                <c:pt idx="229">
                  <c:v>-3.2947000000000002</c:v>
                </c:pt>
                <c:pt idx="230">
                  <c:v>-3.3898999999999999</c:v>
                </c:pt>
                <c:pt idx="231">
                  <c:v>-3.4895</c:v>
                </c:pt>
                <c:pt idx="232">
                  <c:v>-3.5897000000000001</c:v>
                </c:pt>
                <c:pt idx="233">
                  <c:v>-3.698</c:v>
                </c:pt>
                <c:pt idx="234">
                  <c:v>-3.8035000000000001</c:v>
                </c:pt>
                <c:pt idx="235">
                  <c:v>-3.9096000000000002</c:v>
                </c:pt>
                <c:pt idx="236">
                  <c:v>-4.0091000000000001</c:v>
                </c:pt>
                <c:pt idx="237">
                  <c:v>-4.1059999999999999</c:v>
                </c:pt>
                <c:pt idx="238">
                  <c:v>-4.1993</c:v>
                </c:pt>
                <c:pt idx="239">
                  <c:v>-4.2862999999999998</c:v>
                </c:pt>
                <c:pt idx="240">
                  <c:v>-4.3701999999999996</c:v>
                </c:pt>
                <c:pt idx="241">
                  <c:v>-4.4500999999999999</c:v>
                </c:pt>
                <c:pt idx="242">
                  <c:v>-4.5239000000000003</c:v>
                </c:pt>
                <c:pt idx="243">
                  <c:v>-4.5953999999999997</c:v>
                </c:pt>
                <c:pt idx="244">
                  <c:v>-4.6669</c:v>
                </c:pt>
                <c:pt idx="245">
                  <c:v>-4.7377000000000002</c:v>
                </c:pt>
                <c:pt idx="246">
                  <c:v>-4.8082000000000003</c:v>
                </c:pt>
                <c:pt idx="247">
                  <c:v>-4.8731999999999998</c:v>
                </c:pt>
                <c:pt idx="248">
                  <c:v>-4.9425999999999997</c:v>
                </c:pt>
                <c:pt idx="249">
                  <c:v>-5.01</c:v>
                </c:pt>
                <c:pt idx="250">
                  <c:v>-5.0746000000000002</c:v>
                </c:pt>
                <c:pt idx="251">
                  <c:v>-5.1390000000000002</c:v>
                </c:pt>
                <c:pt idx="252">
                  <c:v>-5.2050000000000001</c:v>
                </c:pt>
                <c:pt idx="253">
                  <c:v>-5.2664</c:v>
                </c:pt>
                <c:pt idx="254">
                  <c:v>-5.3246000000000002</c:v>
                </c:pt>
                <c:pt idx="255">
                  <c:v>-5.3788</c:v>
                </c:pt>
                <c:pt idx="256">
                  <c:v>-5.4317000000000002</c:v>
                </c:pt>
                <c:pt idx="257">
                  <c:v>-5.4821</c:v>
                </c:pt>
                <c:pt idx="258">
                  <c:v>-5.5270000000000001</c:v>
                </c:pt>
                <c:pt idx="259">
                  <c:v>-5.5721999999999996</c:v>
                </c:pt>
                <c:pt idx="260">
                  <c:v>-5.6147</c:v>
                </c:pt>
                <c:pt idx="261">
                  <c:v>-5.6540999999999997</c:v>
                </c:pt>
                <c:pt idx="262">
                  <c:v>-5.6885000000000003</c:v>
                </c:pt>
                <c:pt idx="263">
                  <c:v>-5.7206000000000001</c:v>
                </c:pt>
                <c:pt idx="264">
                  <c:v>-5.7554999999999996</c:v>
                </c:pt>
                <c:pt idx="265">
                  <c:v>-5.7927</c:v>
                </c:pt>
                <c:pt idx="266">
                  <c:v>-5.8299000000000003</c:v>
                </c:pt>
                <c:pt idx="267">
                  <c:v>-5.8653000000000004</c:v>
                </c:pt>
                <c:pt idx="268">
                  <c:v>-5.9016999999999999</c:v>
                </c:pt>
                <c:pt idx="269">
                  <c:v>-5.9374000000000002</c:v>
                </c:pt>
                <c:pt idx="270">
                  <c:v>-5.9760999999999997</c:v>
                </c:pt>
                <c:pt idx="271">
                  <c:v>-6.0133000000000001</c:v>
                </c:pt>
                <c:pt idx="272">
                  <c:v>-6.0505000000000004</c:v>
                </c:pt>
                <c:pt idx="273">
                  <c:v>-6.0880000000000001</c:v>
                </c:pt>
                <c:pt idx="274">
                  <c:v>-6.1271000000000004</c:v>
                </c:pt>
                <c:pt idx="275">
                  <c:v>-6.1645000000000003</c:v>
                </c:pt>
                <c:pt idx="276">
                  <c:v>-6.2032999999999996</c:v>
                </c:pt>
                <c:pt idx="277">
                  <c:v>-6.2397999999999998</c:v>
                </c:pt>
                <c:pt idx="278">
                  <c:v>-6.2709000000000001</c:v>
                </c:pt>
                <c:pt idx="279">
                  <c:v>-6.2984999999999998</c:v>
                </c:pt>
                <c:pt idx="280">
                  <c:v>-6.3265000000000002</c:v>
                </c:pt>
                <c:pt idx="281">
                  <c:v>-6.3531000000000004</c:v>
                </c:pt>
                <c:pt idx="282">
                  <c:v>-6.3792999999999997</c:v>
                </c:pt>
                <c:pt idx="283">
                  <c:v>-6.4066000000000001</c:v>
                </c:pt>
                <c:pt idx="284">
                  <c:v>-6.4363999999999999</c:v>
                </c:pt>
                <c:pt idx="285">
                  <c:v>-6.4695</c:v>
                </c:pt>
                <c:pt idx="286">
                  <c:v>-6.5041000000000002</c:v>
                </c:pt>
                <c:pt idx="287">
                  <c:v>-6.5376000000000003</c:v>
                </c:pt>
                <c:pt idx="288">
                  <c:v>-6.5708000000000002</c:v>
                </c:pt>
                <c:pt idx="289">
                  <c:v>-6.6052999999999997</c:v>
                </c:pt>
                <c:pt idx="290">
                  <c:v>-6.6390000000000002</c:v>
                </c:pt>
                <c:pt idx="291">
                  <c:v>-6.6740000000000004</c:v>
                </c:pt>
                <c:pt idx="292">
                  <c:v>-6.7114000000000003</c:v>
                </c:pt>
                <c:pt idx="293">
                  <c:v>-6.7510000000000003</c:v>
                </c:pt>
                <c:pt idx="294">
                  <c:v>-6.7899000000000003</c:v>
                </c:pt>
                <c:pt idx="295">
                  <c:v>-6.8296999999999999</c:v>
                </c:pt>
                <c:pt idx="296">
                  <c:v>-6.8712999999999997</c:v>
                </c:pt>
                <c:pt idx="297">
                  <c:v>-6.9116999999999997</c:v>
                </c:pt>
                <c:pt idx="298">
                  <c:v>-6.9526000000000003</c:v>
                </c:pt>
                <c:pt idx="299">
                  <c:v>-6.9935</c:v>
                </c:pt>
                <c:pt idx="300">
                  <c:v>-7.0323000000000002</c:v>
                </c:pt>
              </c:numCache>
            </c:numRef>
          </c:val>
          <c:smooth val="0"/>
          <c:extLst>
            <c:ext xmlns:c16="http://schemas.microsoft.com/office/drawing/2014/chart" uri="{C3380CC4-5D6E-409C-BE32-E72D297353CC}">
              <c16:uniqueId val="{00000000-91AD-4030-B255-8683E3C10091}"/>
            </c:ext>
          </c:extLst>
        </c:ser>
        <c:dLbls>
          <c:showLegendKey val="0"/>
          <c:showVal val="0"/>
          <c:showCatName val="0"/>
          <c:showSerName val="0"/>
          <c:showPercent val="0"/>
          <c:showBubbleSize val="0"/>
        </c:dLbls>
        <c:smooth val="0"/>
        <c:axId val="599210568"/>
        <c:axId val="599212208"/>
        <c:extLst>
          <c:ext xmlns:c15="http://schemas.microsoft.com/office/drawing/2012/chart" uri="{02D57815-91ED-43cb-92C2-25804820EDAC}">
            <c15:filteredLineSeries>
              <c15:ser>
                <c:idx val="0"/>
                <c:order val="0"/>
                <c:tx>
                  <c:strRef>
                    <c:extLst>
                      <c:ext uri="{02D57815-91ED-43cb-92C2-25804820EDAC}">
                        <c15:formulaRef>
                          <c15:sqref>Sheet1!$A$1</c15:sqref>
                        </c15:formulaRef>
                      </c:ext>
                    </c:extLst>
                    <c:strCache>
                      <c:ptCount val="1"/>
                      <c:pt idx="0">
                        <c:v> </c:v>
                      </c:pt>
                    </c:strCache>
                  </c:strRef>
                </c:tx>
                <c:spPr>
                  <a:ln w="28575" cap="rnd">
                    <a:solidFill>
                      <a:schemeClr val="accent1"/>
                    </a:solidFill>
                    <a:round/>
                  </a:ln>
                  <a:effectLst/>
                </c:spPr>
                <c:marker>
                  <c:symbol val="none"/>
                </c:marker>
                <c:val>
                  <c:numRef>
                    <c:extLst>
                      <c:ext uri="{02D57815-91ED-43cb-92C2-25804820EDAC}">
                        <c15:formulaRef>
                          <c15:sqref>Sheet1!$A$2:$A$302</c15:sqref>
                        </c15:formulaRef>
                      </c:ext>
                    </c:extLst>
                    <c:numCache>
                      <c:formatCode>General</c:formatCode>
                      <c:ptCount val="301"/>
                      <c:pt idx="0">
                        <c:v>-1500</c:v>
                      </c:pt>
                      <c:pt idx="1">
                        <c:v>-1490</c:v>
                      </c:pt>
                      <c:pt idx="2">
                        <c:v>-1480</c:v>
                      </c:pt>
                      <c:pt idx="3">
                        <c:v>-1470</c:v>
                      </c:pt>
                      <c:pt idx="4">
                        <c:v>-1460</c:v>
                      </c:pt>
                      <c:pt idx="5">
                        <c:v>-1450</c:v>
                      </c:pt>
                      <c:pt idx="6">
                        <c:v>-1440</c:v>
                      </c:pt>
                      <c:pt idx="7">
                        <c:v>-1430</c:v>
                      </c:pt>
                      <c:pt idx="8">
                        <c:v>-1420</c:v>
                      </c:pt>
                      <c:pt idx="9">
                        <c:v>-1410</c:v>
                      </c:pt>
                      <c:pt idx="10">
                        <c:v>-1400</c:v>
                      </c:pt>
                      <c:pt idx="11">
                        <c:v>-1390</c:v>
                      </c:pt>
                      <c:pt idx="12">
                        <c:v>-1380</c:v>
                      </c:pt>
                      <c:pt idx="13">
                        <c:v>-1370</c:v>
                      </c:pt>
                      <c:pt idx="14">
                        <c:v>-1360</c:v>
                      </c:pt>
                      <c:pt idx="15">
                        <c:v>-1350</c:v>
                      </c:pt>
                      <c:pt idx="16">
                        <c:v>-1340</c:v>
                      </c:pt>
                      <c:pt idx="17">
                        <c:v>-1330</c:v>
                      </c:pt>
                      <c:pt idx="18">
                        <c:v>-1320</c:v>
                      </c:pt>
                      <c:pt idx="19">
                        <c:v>-1310</c:v>
                      </c:pt>
                      <c:pt idx="20">
                        <c:v>-1300</c:v>
                      </c:pt>
                      <c:pt idx="21">
                        <c:v>-1290</c:v>
                      </c:pt>
                      <c:pt idx="22">
                        <c:v>-1280</c:v>
                      </c:pt>
                      <c:pt idx="23">
                        <c:v>-1270</c:v>
                      </c:pt>
                      <c:pt idx="24">
                        <c:v>-1260</c:v>
                      </c:pt>
                      <c:pt idx="25">
                        <c:v>-1250</c:v>
                      </c:pt>
                      <c:pt idx="26">
                        <c:v>-1240</c:v>
                      </c:pt>
                      <c:pt idx="27">
                        <c:v>-1230</c:v>
                      </c:pt>
                      <c:pt idx="28">
                        <c:v>-1220</c:v>
                      </c:pt>
                      <c:pt idx="29">
                        <c:v>-1210</c:v>
                      </c:pt>
                      <c:pt idx="30">
                        <c:v>-1200</c:v>
                      </c:pt>
                      <c:pt idx="31">
                        <c:v>-1190</c:v>
                      </c:pt>
                      <c:pt idx="32">
                        <c:v>-1180</c:v>
                      </c:pt>
                      <c:pt idx="33">
                        <c:v>-1170</c:v>
                      </c:pt>
                      <c:pt idx="34">
                        <c:v>-1160</c:v>
                      </c:pt>
                      <c:pt idx="35">
                        <c:v>-1150</c:v>
                      </c:pt>
                      <c:pt idx="36">
                        <c:v>-1140</c:v>
                      </c:pt>
                      <c:pt idx="37">
                        <c:v>-1130</c:v>
                      </c:pt>
                      <c:pt idx="38">
                        <c:v>-1120</c:v>
                      </c:pt>
                      <c:pt idx="39">
                        <c:v>-1110</c:v>
                      </c:pt>
                      <c:pt idx="40">
                        <c:v>-1100</c:v>
                      </c:pt>
                      <c:pt idx="41">
                        <c:v>-1090</c:v>
                      </c:pt>
                      <c:pt idx="42">
                        <c:v>-1080</c:v>
                      </c:pt>
                      <c:pt idx="43">
                        <c:v>-1070</c:v>
                      </c:pt>
                      <c:pt idx="44">
                        <c:v>-1060</c:v>
                      </c:pt>
                      <c:pt idx="45">
                        <c:v>-1050</c:v>
                      </c:pt>
                      <c:pt idx="46">
                        <c:v>-1040</c:v>
                      </c:pt>
                      <c:pt idx="47">
                        <c:v>-1030</c:v>
                      </c:pt>
                      <c:pt idx="48">
                        <c:v>-1020</c:v>
                      </c:pt>
                      <c:pt idx="49">
                        <c:v>-1010</c:v>
                      </c:pt>
                      <c:pt idx="50">
                        <c:v>-1000</c:v>
                      </c:pt>
                      <c:pt idx="51">
                        <c:v>-990</c:v>
                      </c:pt>
                      <c:pt idx="52">
                        <c:v>-980</c:v>
                      </c:pt>
                      <c:pt idx="53">
                        <c:v>-970</c:v>
                      </c:pt>
                      <c:pt idx="54">
                        <c:v>-960</c:v>
                      </c:pt>
                      <c:pt idx="55">
                        <c:v>-950</c:v>
                      </c:pt>
                      <c:pt idx="56">
                        <c:v>-940</c:v>
                      </c:pt>
                      <c:pt idx="57">
                        <c:v>-930</c:v>
                      </c:pt>
                      <c:pt idx="58">
                        <c:v>-920</c:v>
                      </c:pt>
                      <c:pt idx="59">
                        <c:v>-910</c:v>
                      </c:pt>
                      <c:pt idx="60">
                        <c:v>-900</c:v>
                      </c:pt>
                      <c:pt idx="61">
                        <c:v>-890</c:v>
                      </c:pt>
                      <c:pt idx="62">
                        <c:v>-880</c:v>
                      </c:pt>
                      <c:pt idx="63">
                        <c:v>-870</c:v>
                      </c:pt>
                      <c:pt idx="64">
                        <c:v>-860</c:v>
                      </c:pt>
                      <c:pt idx="65">
                        <c:v>-850</c:v>
                      </c:pt>
                      <c:pt idx="66">
                        <c:v>-840</c:v>
                      </c:pt>
                      <c:pt idx="67">
                        <c:v>-830</c:v>
                      </c:pt>
                      <c:pt idx="68">
                        <c:v>-820</c:v>
                      </c:pt>
                      <c:pt idx="69">
                        <c:v>-810</c:v>
                      </c:pt>
                      <c:pt idx="70">
                        <c:v>-800</c:v>
                      </c:pt>
                      <c:pt idx="71">
                        <c:v>-790</c:v>
                      </c:pt>
                      <c:pt idx="72">
                        <c:v>-780</c:v>
                      </c:pt>
                      <c:pt idx="73">
                        <c:v>-770</c:v>
                      </c:pt>
                      <c:pt idx="74">
                        <c:v>-760</c:v>
                      </c:pt>
                      <c:pt idx="75">
                        <c:v>-750</c:v>
                      </c:pt>
                      <c:pt idx="76">
                        <c:v>-740</c:v>
                      </c:pt>
                      <c:pt idx="77">
                        <c:v>-730</c:v>
                      </c:pt>
                      <c:pt idx="78">
                        <c:v>-720</c:v>
                      </c:pt>
                      <c:pt idx="79">
                        <c:v>-710</c:v>
                      </c:pt>
                      <c:pt idx="80">
                        <c:v>-700</c:v>
                      </c:pt>
                      <c:pt idx="81">
                        <c:v>-690</c:v>
                      </c:pt>
                      <c:pt idx="82">
                        <c:v>-680</c:v>
                      </c:pt>
                      <c:pt idx="83">
                        <c:v>-670</c:v>
                      </c:pt>
                      <c:pt idx="84">
                        <c:v>-660</c:v>
                      </c:pt>
                      <c:pt idx="85">
                        <c:v>-650</c:v>
                      </c:pt>
                      <c:pt idx="86">
                        <c:v>-640</c:v>
                      </c:pt>
                      <c:pt idx="87">
                        <c:v>-630</c:v>
                      </c:pt>
                      <c:pt idx="88">
                        <c:v>-620</c:v>
                      </c:pt>
                      <c:pt idx="89">
                        <c:v>-610</c:v>
                      </c:pt>
                      <c:pt idx="90">
                        <c:v>-600</c:v>
                      </c:pt>
                      <c:pt idx="91">
                        <c:v>-590</c:v>
                      </c:pt>
                      <c:pt idx="92">
                        <c:v>-580</c:v>
                      </c:pt>
                      <c:pt idx="93">
                        <c:v>-570</c:v>
                      </c:pt>
                      <c:pt idx="94">
                        <c:v>-560</c:v>
                      </c:pt>
                      <c:pt idx="95">
                        <c:v>-550</c:v>
                      </c:pt>
                      <c:pt idx="96">
                        <c:v>-540</c:v>
                      </c:pt>
                      <c:pt idx="97">
                        <c:v>-530</c:v>
                      </c:pt>
                      <c:pt idx="98">
                        <c:v>-520</c:v>
                      </c:pt>
                      <c:pt idx="99">
                        <c:v>-510</c:v>
                      </c:pt>
                      <c:pt idx="100">
                        <c:v>-500</c:v>
                      </c:pt>
                      <c:pt idx="101">
                        <c:v>-490</c:v>
                      </c:pt>
                      <c:pt idx="102">
                        <c:v>-480</c:v>
                      </c:pt>
                      <c:pt idx="103">
                        <c:v>-470</c:v>
                      </c:pt>
                      <c:pt idx="104">
                        <c:v>-460</c:v>
                      </c:pt>
                      <c:pt idx="105">
                        <c:v>-450</c:v>
                      </c:pt>
                      <c:pt idx="106">
                        <c:v>-440</c:v>
                      </c:pt>
                      <c:pt idx="107">
                        <c:v>-430</c:v>
                      </c:pt>
                      <c:pt idx="108">
                        <c:v>-420</c:v>
                      </c:pt>
                      <c:pt idx="109">
                        <c:v>-410</c:v>
                      </c:pt>
                      <c:pt idx="110">
                        <c:v>-400</c:v>
                      </c:pt>
                      <c:pt idx="111">
                        <c:v>-390</c:v>
                      </c:pt>
                      <c:pt idx="112">
                        <c:v>-380</c:v>
                      </c:pt>
                      <c:pt idx="113">
                        <c:v>-370</c:v>
                      </c:pt>
                      <c:pt idx="114">
                        <c:v>-360</c:v>
                      </c:pt>
                      <c:pt idx="115">
                        <c:v>-350</c:v>
                      </c:pt>
                      <c:pt idx="116">
                        <c:v>-340</c:v>
                      </c:pt>
                      <c:pt idx="117">
                        <c:v>-330</c:v>
                      </c:pt>
                      <c:pt idx="118">
                        <c:v>-320</c:v>
                      </c:pt>
                      <c:pt idx="119">
                        <c:v>-310</c:v>
                      </c:pt>
                      <c:pt idx="120">
                        <c:v>-300</c:v>
                      </c:pt>
                      <c:pt idx="121">
                        <c:v>-290</c:v>
                      </c:pt>
                      <c:pt idx="122">
                        <c:v>-280</c:v>
                      </c:pt>
                      <c:pt idx="123">
                        <c:v>-270</c:v>
                      </c:pt>
                      <c:pt idx="124">
                        <c:v>-260</c:v>
                      </c:pt>
                      <c:pt idx="125">
                        <c:v>-250</c:v>
                      </c:pt>
                      <c:pt idx="126">
                        <c:v>-240</c:v>
                      </c:pt>
                      <c:pt idx="127">
                        <c:v>-230</c:v>
                      </c:pt>
                      <c:pt idx="128">
                        <c:v>-220</c:v>
                      </c:pt>
                      <c:pt idx="129">
                        <c:v>-210</c:v>
                      </c:pt>
                      <c:pt idx="130">
                        <c:v>-200</c:v>
                      </c:pt>
                      <c:pt idx="131">
                        <c:v>-190</c:v>
                      </c:pt>
                      <c:pt idx="132">
                        <c:v>-180</c:v>
                      </c:pt>
                      <c:pt idx="133">
                        <c:v>-170</c:v>
                      </c:pt>
                      <c:pt idx="134">
                        <c:v>-160</c:v>
                      </c:pt>
                      <c:pt idx="135">
                        <c:v>-150</c:v>
                      </c:pt>
                      <c:pt idx="136">
                        <c:v>-140</c:v>
                      </c:pt>
                      <c:pt idx="137">
                        <c:v>-130</c:v>
                      </c:pt>
                      <c:pt idx="138">
                        <c:v>-120</c:v>
                      </c:pt>
                      <c:pt idx="139">
                        <c:v>-110</c:v>
                      </c:pt>
                      <c:pt idx="140">
                        <c:v>-100</c:v>
                      </c:pt>
                      <c:pt idx="141">
                        <c:v>-90</c:v>
                      </c:pt>
                      <c:pt idx="142">
                        <c:v>-80</c:v>
                      </c:pt>
                      <c:pt idx="143">
                        <c:v>-70</c:v>
                      </c:pt>
                      <c:pt idx="144">
                        <c:v>-60</c:v>
                      </c:pt>
                      <c:pt idx="145">
                        <c:v>-50</c:v>
                      </c:pt>
                      <c:pt idx="146">
                        <c:v>-40</c:v>
                      </c:pt>
                      <c:pt idx="147">
                        <c:v>-30</c:v>
                      </c:pt>
                      <c:pt idx="148">
                        <c:v>-20</c:v>
                      </c:pt>
                      <c:pt idx="149">
                        <c:v>-10</c:v>
                      </c:pt>
                      <c:pt idx="150">
                        <c:v>0</c:v>
                      </c:pt>
                      <c:pt idx="151">
                        <c:v>10</c:v>
                      </c:pt>
                      <c:pt idx="152">
                        <c:v>20</c:v>
                      </c:pt>
                      <c:pt idx="153">
                        <c:v>30</c:v>
                      </c:pt>
                      <c:pt idx="154">
                        <c:v>40</c:v>
                      </c:pt>
                      <c:pt idx="155">
                        <c:v>50</c:v>
                      </c:pt>
                      <c:pt idx="156">
                        <c:v>60</c:v>
                      </c:pt>
                      <c:pt idx="157">
                        <c:v>70</c:v>
                      </c:pt>
                      <c:pt idx="158">
                        <c:v>80</c:v>
                      </c:pt>
                      <c:pt idx="159">
                        <c:v>90</c:v>
                      </c:pt>
                      <c:pt idx="160">
                        <c:v>100</c:v>
                      </c:pt>
                      <c:pt idx="161">
                        <c:v>110</c:v>
                      </c:pt>
                      <c:pt idx="162">
                        <c:v>120</c:v>
                      </c:pt>
                      <c:pt idx="163">
                        <c:v>130</c:v>
                      </c:pt>
                      <c:pt idx="164">
                        <c:v>140</c:v>
                      </c:pt>
                      <c:pt idx="165">
                        <c:v>150</c:v>
                      </c:pt>
                      <c:pt idx="166">
                        <c:v>160</c:v>
                      </c:pt>
                      <c:pt idx="167">
                        <c:v>170</c:v>
                      </c:pt>
                      <c:pt idx="168">
                        <c:v>180</c:v>
                      </c:pt>
                      <c:pt idx="169">
                        <c:v>190</c:v>
                      </c:pt>
                      <c:pt idx="170">
                        <c:v>200</c:v>
                      </c:pt>
                      <c:pt idx="171">
                        <c:v>210</c:v>
                      </c:pt>
                      <c:pt idx="172">
                        <c:v>220</c:v>
                      </c:pt>
                      <c:pt idx="173">
                        <c:v>230</c:v>
                      </c:pt>
                      <c:pt idx="174">
                        <c:v>240</c:v>
                      </c:pt>
                      <c:pt idx="175">
                        <c:v>250</c:v>
                      </c:pt>
                      <c:pt idx="176">
                        <c:v>260</c:v>
                      </c:pt>
                      <c:pt idx="177">
                        <c:v>270</c:v>
                      </c:pt>
                      <c:pt idx="178">
                        <c:v>280</c:v>
                      </c:pt>
                      <c:pt idx="179">
                        <c:v>290</c:v>
                      </c:pt>
                      <c:pt idx="180">
                        <c:v>300</c:v>
                      </c:pt>
                      <c:pt idx="181">
                        <c:v>310</c:v>
                      </c:pt>
                      <c:pt idx="182">
                        <c:v>320</c:v>
                      </c:pt>
                      <c:pt idx="183">
                        <c:v>330</c:v>
                      </c:pt>
                      <c:pt idx="184">
                        <c:v>340</c:v>
                      </c:pt>
                      <c:pt idx="185">
                        <c:v>350</c:v>
                      </c:pt>
                      <c:pt idx="186">
                        <c:v>360</c:v>
                      </c:pt>
                      <c:pt idx="187">
                        <c:v>370</c:v>
                      </c:pt>
                      <c:pt idx="188">
                        <c:v>380</c:v>
                      </c:pt>
                      <c:pt idx="189">
                        <c:v>390</c:v>
                      </c:pt>
                      <c:pt idx="190">
                        <c:v>400</c:v>
                      </c:pt>
                      <c:pt idx="191">
                        <c:v>410</c:v>
                      </c:pt>
                      <c:pt idx="192">
                        <c:v>420</c:v>
                      </c:pt>
                      <c:pt idx="193">
                        <c:v>430</c:v>
                      </c:pt>
                      <c:pt idx="194">
                        <c:v>440</c:v>
                      </c:pt>
                      <c:pt idx="195">
                        <c:v>450</c:v>
                      </c:pt>
                      <c:pt idx="196">
                        <c:v>460</c:v>
                      </c:pt>
                      <c:pt idx="197">
                        <c:v>470</c:v>
                      </c:pt>
                      <c:pt idx="198">
                        <c:v>480</c:v>
                      </c:pt>
                      <c:pt idx="199">
                        <c:v>490</c:v>
                      </c:pt>
                      <c:pt idx="200">
                        <c:v>500</c:v>
                      </c:pt>
                      <c:pt idx="201">
                        <c:v>510</c:v>
                      </c:pt>
                      <c:pt idx="202">
                        <c:v>520</c:v>
                      </c:pt>
                      <c:pt idx="203">
                        <c:v>530</c:v>
                      </c:pt>
                      <c:pt idx="204">
                        <c:v>540</c:v>
                      </c:pt>
                      <c:pt idx="205">
                        <c:v>550</c:v>
                      </c:pt>
                      <c:pt idx="206">
                        <c:v>560</c:v>
                      </c:pt>
                      <c:pt idx="207">
                        <c:v>570</c:v>
                      </c:pt>
                      <c:pt idx="208">
                        <c:v>580</c:v>
                      </c:pt>
                      <c:pt idx="209">
                        <c:v>590</c:v>
                      </c:pt>
                      <c:pt idx="210">
                        <c:v>600</c:v>
                      </c:pt>
                      <c:pt idx="211">
                        <c:v>610</c:v>
                      </c:pt>
                      <c:pt idx="212">
                        <c:v>620</c:v>
                      </c:pt>
                      <c:pt idx="213">
                        <c:v>630</c:v>
                      </c:pt>
                      <c:pt idx="214">
                        <c:v>640</c:v>
                      </c:pt>
                      <c:pt idx="215">
                        <c:v>650</c:v>
                      </c:pt>
                      <c:pt idx="216">
                        <c:v>660</c:v>
                      </c:pt>
                      <c:pt idx="217">
                        <c:v>670</c:v>
                      </c:pt>
                      <c:pt idx="218">
                        <c:v>680</c:v>
                      </c:pt>
                      <c:pt idx="219">
                        <c:v>690</c:v>
                      </c:pt>
                      <c:pt idx="220">
                        <c:v>700</c:v>
                      </c:pt>
                      <c:pt idx="221">
                        <c:v>710</c:v>
                      </c:pt>
                      <c:pt idx="222">
                        <c:v>720</c:v>
                      </c:pt>
                      <c:pt idx="223">
                        <c:v>730</c:v>
                      </c:pt>
                      <c:pt idx="224">
                        <c:v>740</c:v>
                      </c:pt>
                      <c:pt idx="225">
                        <c:v>750</c:v>
                      </c:pt>
                      <c:pt idx="226">
                        <c:v>760</c:v>
                      </c:pt>
                      <c:pt idx="227">
                        <c:v>770</c:v>
                      </c:pt>
                      <c:pt idx="228">
                        <c:v>780</c:v>
                      </c:pt>
                      <c:pt idx="229">
                        <c:v>790</c:v>
                      </c:pt>
                      <c:pt idx="230">
                        <c:v>800</c:v>
                      </c:pt>
                      <c:pt idx="231">
                        <c:v>810</c:v>
                      </c:pt>
                      <c:pt idx="232">
                        <c:v>820</c:v>
                      </c:pt>
                      <c:pt idx="233">
                        <c:v>830</c:v>
                      </c:pt>
                      <c:pt idx="234">
                        <c:v>840</c:v>
                      </c:pt>
                      <c:pt idx="235">
                        <c:v>850</c:v>
                      </c:pt>
                      <c:pt idx="236">
                        <c:v>860</c:v>
                      </c:pt>
                      <c:pt idx="237">
                        <c:v>870</c:v>
                      </c:pt>
                      <c:pt idx="238">
                        <c:v>880</c:v>
                      </c:pt>
                      <c:pt idx="239">
                        <c:v>890</c:v>
                      </c:pt>
                      <c:pt idx="240">
                        <c:v>900</c:v>
                      </c:pt>
                      <c:pt idx="241">
                        <c:v>910</c:v>
                      </c:pt>
                      <c:pt idx="242">
                        <c:v>920</c:v>
                      </c:pt>
                      <c:pt idx="243">
                        <c:v>930</c:v>
                      </c:pt>
                      <c:pt idx="244">
                        <c:v>940</c:v>
                      </c:pt>
                      <c:pt idx="245">
                        <c:v>950</c:v>
                      </c:pt>
                      <c:pt idx="246">
                        <c:v>960</c:v>
                      </c:pt>
                      <c:pt idx="247">
                        <c:v>970</c:v>
                      </c:pt>
                      <c:pt idx="248">
                        <c:v>980</c:v>
                      </c:pt>
                      <c:pt idx="249">
                        <c:v>990</c:v>
                      </c:pt>
                      <c:pt idx="250">
                        <c:v>1000</c:v>
                      </c:pt>
                      <c:pt idx="251">
                        <c:v>1010</c:v>
                      </c:pt>
                      <c:pt idx="252">
                        <c:v>1020</c:v>
                      </c:pt>
                      <c:pt idx="253">
                        <c:v>1030</c:v>
                      </c:pt>
                      <c:pt idx="254">
                        <c:v>1040</c:v>
                      </c:pt>
                      <c:pt idx="255">
                        <c:v>1050</c:v>
                      </c:pt>
                      <c:pt idx="256">
                        <c:v>1060</c:v>
                      </c:pt>
                      <c:pt idx="257">
                        <c:v>1070</c:v>
                      </c:pt>
                      <c:pt idx="258">
                        <c:v>1080</c:v>
                      </c:pt>
                      <c:pt idx="259">
                        <c:v>1090</c:v>
                      </c:pt>
                      <c:pt idx="260">
                        <c:v>1100</c:v>
                      </c:pt>
                      <c:pt idx="261">
                        <c:v>1110</c:v>
                      </c:pt>
                      <c:pt idx="262">
                        <c:v>1120</c:v>
                      </c:pt>
                      <c:pt idx="263">
                        <c:v>1130</c:v>
                      </c:pt>
                      <c:pt idx="264">
                        <c:v>1140</c:v>
                      </c:pt>
                      <c:pt idx="265">
                        <c:v>1150</c:v>
                      </c:pt>
                      <c:pt idx="266">
                        <c:v>1160</c:v>
                      </c:pt>
                      <c:pt idx="267">
                        <c:v>1170</c:v>
                      </c:pt>
                      <c:pt idx="268">
                        <c:v>1180</c:v>
                      </c:pt>
                      <c:pt idx="269">
                        <c:v>1190</c:v>
                      </c:pt>
                      <c:pt idx="270">
                        <c:v>1200</c:v>
                      </c:pt>
                      <c:pt idx="271">
                        <c:v>1210</c:v>
                      </c:pt>
                      <c:pt idx="272">
                        <c:v>1220</c:v>
                      </c:pt>
                      <c:pt idx="273">
                        <c:v>1230</c:v>
                      </c:pt>
                      <c:pt idx="274">
                        <c:v>1240</c:v>
                      </c:pt>
                      <c:pt idx="275">
                        <c:v>1250</c:v>
                      </c:pt>
                      <c:pt idx="276">
                        <c:v>1260</c:v>
                      </c:pt>
                      <c:pt idx="277">
                        <c:v>1270</c:v>
                      </c:pt>
                      <c:pt idx="278">
                        <c:v>1280</c:v>
                      </c:pt>
                      <c:pt idx="279">
                        <c:v>1290</c:v>
                      </c:pt>
                      <c:pt idx="280">
                        <c:v>1300</c:v>
                      </c:pt>
                      <c:pt idx="281">
                        <c:v>1310</c:v>
                      </c:pt>
                      <c:pt idx="282">
                        <c:v>1320</c:v>
                      </c:pt>
                      <c:pt idx="283">
                        <c:v>1330</c:v>
                      </c:pt>
                      <c:pt idx="284">
                        <c:v>1340</c:v>
                      </c:pt>
                      <c:pt idx="285">
                        <c:v>1350</c:v>
                      </c:pt>
                      <c:pt idx="286">
                        <c:v>1360</c:v>
                      </c:pt>
                      <c:pt idx="287">
                        <c:v>1370</c:v>
                      </c:pt>
                      <c:pt idx="288">
                        <c:v>1380</c:v>
                      </c:pt>
                      <c:pt idx="289">
                        <c:v>1390</c:v>
                      </c:pt>
                      <c:pt idx="290">
                        <c:v>1400</c:v>
                      </c:pt>
                      <c:pt idx="291">
                        <c:v>1410</c:v>
                      </c:pt>
                      <c:pt idx="292">
                        <c:v>1420</c:v>
                      </c:pt>
                      <c:pt idx="293">
                        <c:v>1430</c:v>
                      </c:pt>
                      <c:pt idx="294">
                        <c:v>1440</c:v>
                      </c:pt>
                      <c:pt idx="295">
                        <c:v>1450</c:v>
                      </c:pt>
                      <c:pt idx="296">
                        <c:v>1460</c:v>
                      </c:pt>
                      <c:pt idx="297">
                        <c:v>1470</c:v>
                      </c:pt>
                      <c:pt idx="298">
                        <c:v>1480</c:v>
                      </c:pt>
                      <c:pt idx="299">
                        <c:v>1490</c:v>
                      </c:pt>
                      <c:pt idx="300">
                        <c:v>1500</c:v>
                      </c:pt>
                    </c:numCache>
                  </c:numRef>
                </c:val>
                <c:smooth val="0"/>
                <c:extLst>
                  <c:ext xmlns:c16="http://schemas.microsoft.com/office/drawing/2014/chart" uri="{C3380CC4-5D6E-409C-BE32-E72D297353CC}">
                    <c16:uniqueId val="{00000000-AEEF-41C5-850B-AFD2350AD69B}"/>
                  </c:ext>
                </c:extLst>
              </c15:ser>
            </c15:filteredLineSeries>
          </c:ext>
        </c:extLst>
      </c:lineChart>
      <c:catAx>
        <c:axId val="599210568"/>
        <c:scaling>
          <c:orientation val="minMax"/>
        </c:scaling>
        <c:delete val="1"/>
        <c:axPos val="b"/>
        <c:numFmt formatCode="General" sourceLinked="1"/>
        <c:majorTickMark val="out"/>
        <c:minorTickMark val="none"/>
        <c:tickLblPos val="nextTo"/>
        <c:crossAx val="599212208"/>
        <c:crosses val="autoZero"/>
        <c:auto val="1"/>
        <c:lblAlgn val="ctr"/>
        <c:lblOffset val="100"/>
        <c:noMultiLvlLbl val="0"/>
      </c:catAx>
      <c:valAx>
        <c:axId val="599212208"/>
        <c:scaling>
          <c:orientation val="minMax"/>
          <c:max val="40"/>
          <c:min val="-15"/>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alpha val="0"/>
                  </a:schemeClr>
                </a:solidFill>
                <a:latin typeface="+mn-lt"/>
                <a:ea typeface="+mn-ea"/>
                <a:cs typeface="+mn-cs"/>
              </a:defRPr>
            </a:pPr>
            <a:endParaRPr lang="en-US"/>
          </a:p>
        </c:txPr>
        <c:crossAx val="5992105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1"/>
          <c:tx>
            <c:strRef>
              <c:f>Sheet1!$B$1</c:f>
              <c:strCache>
                <c:ptCount val="1"/>
                <c:pt idx="0">
                  <c:v>Series 1</c:v>
                </c:pt>
              </c:strCache>
            </c:strRef>
          </c:tx>
          <c:spPr>
            <a:ln w="28575" cap="rnd">
              <a:solidFill>
                <a:srgbClr val="0070C0"/>
              </a:solidFill>
              <a:round/>
            </a:ln>
            <a:effectLst/>
          </c:spPr>
          <c:marker>
            <c:symbol val="none"/>
          </c:marker>
          <c:val>
            <c:numRef>
              <c:f>Sheet1!$B$2:$B$302</c:f>
              <c:numCache>
                <c:formatCode>General</c:formatCode>
                <c:ptCount val="301"/>
                <c:pt idx="0">
                  <c:v>-7.5932000000000004</c:v>
                </c:pt>
                <c:pt idx="1">
                  <c:v>-7.5475000000000003</c:v>
                </c:pt>
                <c:pt idx="2">
                  <c:v>-7.5015999999999998</c:v>
                </c:pt>
                <c:pt idx="3">
                  <c:v>-7.4547999999999996</c:v>
                </c:pt>
                <c:pt idx="4">
                  <c:v>-7.4081000000000001</c:v>
                </c:pt>
                <c:pt idx="5">
                  <c:v>-7.3605</c:v>
                </c:pt>
                <c:pt idx="6">
                  <c:v>-7.3147000000000002</c:v>
                </c:pt>
                <c:pt idx="7">
                  <c:v>-7.2686999999999999</c:v>
                </c:pt>
                <c:pt idx="8">
                  <c:v>-7.2215999999999996</c:v>
                </c:pt>
                <c:pt idx="9">
                  <c:v>-7.1742999999999997</c:v>
                </c:pt>
                <c:pt idx="10">
                  <c:v>-7.1254</c:v>
                </c:pt>
                <c:pt idx="11">
                  <c:v>-7.0758000000000001</c:v>
                </c:pt>
                <c:pt idx="12">
                  <c:v>-7.0289000000000001</c:v>
                </c:pt>
                <c:pt idx="13">
                  <c:v>-6.9821999999999997</c:v>
                </c:pt>
                <c:pt idx="14">
                  <c:v>-6.9351000000000003</c:v>
                </c:pt>
                <c:pt idx="15">
                  <c:v>-6.8916000000000004</c:v>
                </c:pt>
                <c:pt idx="16">
                  <c:v>-6.8503999999999996</c:v>
                </c:pt>
                <c:pt idx="17">
                  <c:v>-6.8098000000000001</c:v>
                </c:pt>
                <c:pt idx="18">
                  <c:v>-6.7725</c:v>
                </c:pt>
                <c:pt idx="19">
                  <c:v>-6.7344999999999997</c:v>
                </c:pt>
                <c:pt idx="20">
                  <c:v>-6.6942000000000004</c:v>
                </c:pt>
                <c:pt idx="21">
                  <c:v>-6.6562000000000001</c:v>
                </c:pt>
                <c:pt idx="22">
                  <c:v>-6.6189</c:v>
                </c:pt>
                <c:pt idx="23">
                  <c:v>-6.5826000000000002</c:v>
                </c:pt>
                <c:pt idx="24">
                  <c:v>-6.5450999999999997</c:v>
                </c:pt>
                <c:pt idx="25">
                  <c:v>-6.5061999999999998</c:v>
                </c:pt>
                <c:pt idx="26">
                  <c:v>-6.4672000000000001</c:v>
                </c:pt>
                <c:pt idx="27">
                  <c:v>-6.4272</c:v>
                </c:pt>
                <c:pt idx="28">
                  <c:v>-6.3879999999999999</c:v>
                </c:pt>
                <c:pt idx="29">
                  <c:v>-6.3457999999999997</c:v>
                </c:pt>
                <c:pt idx="30">
                  <c:v>-6.2995000000000001</c:v>
                </c:pt>
                <c:pt idx="31">
                  <c:v>-6.2502000000000004</c:v>
                </c:pt>
                <c:pt idx="32">
                  <c:v>-6.2008999999999999</c:v>
                </c:pt>
                <c:pt idx="33">
                  <c:v>-6.1524000000000001</c:v>
                </c:pt>
                <c:pt idx="34">
                  <c:v>-6.1021000000000001</c:v>
                </c:pt>
                <c:pt idx="35">
                  <c:v>-6.0522999999999998</c:v>
                </c:pt>
                <c:pt idx="36">
                  <c:v>-6.0016999999999996</c:v>
                </c:pt>
                <c:pt idx="37">
                  <c:v>-5.9535</c:v>
                </c:pt>
                <c:pt idx="38">
                  <c:v>-5.9047000000000001</c:v>
                </c:pt>
                <c:pt idx="39">
                  <c:v>-5.8543000000000003</c:v>
                </c:pt>
                <c:pt idx="40">
                  <c:v>-5.8026999999999997</c:v>
                </c:pt>
                <c:pt idx="41">
                  <c:v>-5.7500999999999998</c:v>
                </c:pt>
                <c:pt idx="42">
                  <c:v>-5.6940999999999997</c:v>
                </c:pt>
                <c:pt idx="43">
                  <c:v>-5.6355000000000004</c:v>
                </c:pt>
                <c:pt idx="44">
                  <c:v>-5.5742000000000003</c:v>
                </c:pt>
                <c:pt idx="45">
                  <c:v>-5.5117000000000003</c:v>
                </c:pt>
                <c:pt idx="46">
                  <c:v>-5.4516</c:v>
                </c:pt>
                <c:pt idx="47">
                  <c:v>-5.3916000000000004</c:v>
                </c:pt>
                <c:pt idx="48">
                  <c:v>-5.3288000000000002</c:v>
                </c:pt>
                <c:pt idx="49">
                  <c:v>-5.2670000000000003</c:v>
                </c:pt>
                <c:pt idx="50">
                  <c:v>-5.2057000000000002</c:v>
                </c:pt>
                <c:pt idx="51">
                  <c:v>-5.1402999999999999</c:v>
                </c:pt>
                <c:pt idx="52">
                  <c:v>-5.0715000000000003</c:v>
                </c:pt>
                <c:pt idx="53">
                  <c:v>-5.0011000000000001</c:v>
                </c:pt>
                <c:pt idx="54">
                  <c:v>-4.9287999999999998</c:v>
                </c:pt>
                <c:pt idx="55">
                  <c:v>-4.8544999999999998</c:v>
                </c:pt>
                <c:pt idx="56">
                  <c:v>-4.7803000000000004</c:v>
                </c:pt>
                <c:pt idx="57">
                  <c:v>-4.7039999999999997</c:v>
                </c:pt>
                <c:pt idx="58">
                  <c:v>-4.6257000000000001</c:v>
                </c:pt>
                <c:pt idx="59">
                  <c:v>-4.5488</c:v>
                </c:pt>
                <c:pt idx="60">
                  <c:v>-4.4729999999999999</c:v>
                </c:pt>
                <c:pt idx="61">
                  <c:v>-4.3978999999999999</c:v>
                </c:pt>
                <c:pt idx="62">
                  <c:v>-4.3251999999999997</c:v>
                </c:pt>
                <c:pt idx="63">
                  <c:v>-4.2534999999999998</c:v>
                </c:pt>
                <c:pt idx="64">
                  <c:v>-4.1813000000000002</c:v>
                </c:pt>
                <c:pt idx="65">
                  <c:v>-4.1143999999999998</c:v>
                </c:pt>
                <c:pt idx="66">
                  <c:v>-4.0472000000000001</c:v>
                </c:pt>
                <c:pt idx="67">
                  <c:v>-3.9781</c:v>
                </c:pt>
                <c:pt idx="68">
                  <c:v>-3.91</c:v>
                </c:pt>
                <c:pt idx="69">
                  <c:v>-3.8414000000000001</c:v>
                </c:pt>
                <c:pt idx="70">
                  <c:v>-3.7675000000000001</c:v>
                </c:pt>
                <c:pt idx="71">
                  <c:v>-3.6951000000000001</c:v>
                </c:pt>
                <c:pt idx="72">
                  <c:v>-3.6234999999999999</c:v>
                </c:pt>
                <c:pt idx="73">
                  <c:v>-3.5565000000000002</c:v>
                </c:pt>
                <c:pt idx="74">
                  <c:v>-3.4874000000000001</c:v>
                </c:pt>
                <c:pt idx="75">
                  <c:v>-3.4167000000000001</c:v>
                </c:pt>
                <c:pt idx="76">
                  <c:v>-3.3401000000000001</c:v>
                </c:pt>
                <c:pt idx="77">
                  <c:v>-3.2639999999999998</c:v>
                </c:pt>
                <c:pt idx="78">
                  <c:v>-3.1884999999999999</c:v>
                </c:pt>
                <c:pt idx="79">
                  <c:v>-3.1089000000000002</c:v>
                </c:pt>
                <c:pt idx="80">
                  <c:v>-3.0333999999999999</c:v>
                </c:pt>
                <c:pt idx="81">
                  <c:v>-2.9531000000000001</c:v>
                </c:pt>
                <c:pt idx="82">
                  <c:v>-2.8837999999999999</c:v>
                </c:pt>
                <c:pt idx="83">
                  <c:v>-2.8136000000000001</c:v>
                </c:pt>
                <c:pt idx="84">
                  <c:v>-2.7399</c:v>
                </c:pt>
                <c:pt idx="85">
                  <c:v>-2.6669</c:v>
                </c:pt>
                <c:pt idx="86">
                  <c:v>-2.5891999999999999</c:v>
                </c:pt>
                <c:pt idx="87">
                  <c:v>-2.5099</c:v>
                </c:pt>
                <c:pt idx="88">
                  <c:v>-2.4312</c:v>
                </c:pt>
                <c:pt idx="89">
                  <c:v>-2.3605999999999998</c:v>
                </c:pt>
                <c:pt idx="90">
                  <c:v>-2.2879999999999998</c:v>
                </c:pt>
                <c:pt idx="91">
                  <c:v>-2.2130999999999998</c:v>
                </c:pt>
                <c:pt idx="92">
                  <c:v>-2.1398000000000001</c:v>
                </c:pt>
                <c:pt idx="93">
                  <c:v>-2.0724</c:v>
                </c:pt>
                <c:pt idx="94">
                  <c:v>-2.0083000000000002</c:v>
                </c:pt>
                <c:pt idx="95">
                  <c:v>-1.9481999999999999</c:v>
                </c:pt>
                <c:pt idx="96">
                  <c:v>-1.8829</c:v>
                </c:pt>
                <c:pt idx="97">
                  <c:v>-1.8081</c:v>
                </c:pt>
                <c:pt idx="98">
                  <c:v>-1.7282999999999999</c:v>
                </c:pt>
                <c:pt idx="99">
                  <c:v>-1.6469</c:v>
                </c:pt>
                <c:pt idx="100">
                  <c:v>-1.5691999999999999</c:v>
                </c:pt>
                <c:pt idx="101">
                  <c:v>-1.4835</c:v>
                </c:pt>
                <c:pt idx="102">
                  <c:v>-1.3945000000000001</c:v>
                </c:pt>
                <c:pt idx="103">
                  <c:v>-1.3048999999999999</c:v>
                </c:pt>
                <c:pt idx="104">
                  <c:v>-1.2224999999999999</c:v>
                </c:pt>
                <c:pt idx="105">
                  <c:v>-1.1446000000000001</c:v>
                </c:pt>
                <c:pt idx="106">
                  <c:v>-1.0786</c:v>
                </c:pt>
                <c:pt idx="107">
                  <c:v>-1.0076000000000001</c:v>
                </c:pt>
                <c:pt idx="108">
                  <c:v>-0.92847000000000002</c:v>
                </c:pt>
                <c:pt idx="109">
                  <c:v>-0.84147000000000005</c:v>
                </c:pt>
                <c:pt idx="110">
                  <c:v>-0.75212000000000001</c:v>
                </c:pt>
                <c:pt idx="111">
                  <c:v>-0.66573000000000004</c:v>
                </c:pt>
                <c:pt idx="112">
                  <c:v>-0.58137000000000005</c:v>
                </c:pt>
                <c:pt idx="113">
                  <c:v>-0.50849999999999995</c:v>
                </c:pt>
                <c:pt idx="114">
                  <c:v>-0.43530000000000002</c:v>
                </c:pt>
                <c:pt idx="115">
                  <c:v>-0.36065000000000003</c:v>
                </c:pt>
                <c:pt idx="116">
                  <c:v>-0.29537000000000002</c:v>
                </c:pt>
                <c:pt idx="117">
                  <c:v>-0.22647</c:v>
                </c:pt>
                <c:pt idx="118">
                  <c:v>-0.15514</c:v>
                </c:pt>
                <c:pt idx="119">
                  <c:v>-8.8908000000000001E-2</c:v>
                </c:pt>
                <c:pt idx="120">
                  <c:v>-1.9625E-2</c:v>
                </c:pt>
                <c:pt idx="121">
                  <c:v>5.9760000000000001E-2</c:v>
                </c:pt>
                <c:pt idx="122">
                  <c:v>0.1449</c:v>
                </c:pt>
                <c:pt idx="123">
                  <c:v>0.23241999999999999</c:v>
                </c:pt>
                <c:pt idx="124">
                  <c:v>0.32324999999999998</c:v>
                </c:pt>
                <c:pt idx="125">
                  <c:v>0.42703999999999998</c:v>
                </c:pt>
                <c:pt idx="126">
                  <c:v>0.53022000000000002</c:v>
                </c:pt>
                <c:pt idx="127">
                  <c:v>0.63526000000000005</c:v>
                </c:pt>
                <c:pt idx="128">
                  <c:v>0.73394999999999999</c:v>
                </c:pt>
                <c:pt idx="129">
                  <c:v>0.83196000000000003</c:v>
                </c:pt>
                <c:pt idx="130">
                  <c:v>0.92534000000000005</c:v>
                </c:pt>
                <c:pt idx="131">
                  <c:v>1.0156000000000001</c:v>
                </c:pt>
                <c:pt idx="132">
                  <c:v>1.1066</c:v>
                </c:pt>
                <c:pt idx="133">
                  <c:v>1.1922999999999999</c:v>
                </c:pt>
                <c:pt idx="134">
                  <c:v>1.2785</c:v>
                </c:pt>
                <c:pt idx="135">
                  <c:v>1.3582000000000001</c:v>
                </c:pt>
                <c:pt idx="136">
                  <c:v>1.4300999999999999</c:v>
                </c:pt>
                <c:pt idx="137">
                  <c:v>1.4911000000000001</c:v>
                </c:pt>
                <c:pt idx="138">
                  <c:v>1.542</c:v>
                </c:pt>
                <c:pt idx="139">
                  <c:v>1.5916999999999999</c:v>
                </c:pt>
                <c:pt idx="140">
                  <c:v>1.6298999999999999</c:v>
                </c:pt>
                <c:pt idx="141">
                  <c:v>1.6631</c:v>
                </c:pt>
                <c:pt idx="142">
                  <c:v>1.6908000000000001</c:v>
                </c:pt>
                <c:pt idx="143">
                  <c:v>1.7153</c:v>
                </c:pt>
                <c:pt idx="144">
                  <c:v>1.742</c:v>
                </c:pt>
                <c:pt idx="145">
                  <c:v>1.7815000000000001</c:v>
                </c:pt>
                <c:pt idx="146">
                  <c:v>1.8277000000000001</c:v>
                </c:pt>
                <c:pt idx="147">
                  <c:v>1.8579000000000001</c:v>
                </c:pt>
                <c:pt idx="148">
                  <c:v>1.8778999999999999</c:v>
                </c:pt>
                <c:pt idx="149">
                  <c:v>1.8897999999999999</c:v>
                </c:pt>
                <c:pt idx="150">
                  <c:v>1.8996</c:v>
                </c:pt>
                <c:pt idx="151">
                  <c:v>1.9077999999999999</c:v>
                </c:pt>
                <c:pt idx="152">
                  <c:v>1.9119999999999999</c:v>
                </c:pt>
                <c:pt idx="153">
                  <c:v>1.9087000000000001</c:v>
                </c:pt>
                <c:pt idx="154">
                  <c:v>1.9066000000000001</c:v>
                </c:pt>
                <c:pt idx="155">
                  <c:v>1.9075</c:v>
                </c:pt>
                <c:pt idx="156">
                  <c:v>1.9155</c:v>
                </c:pt>
                <c:pt idx="157">
                  <c:v>1.9193</c:v>
                </c:pt>
                <c:pt idx="158">
                  <c:v>1.9160999999999999</c:v>
                </c:pt>
                <c:pt idx="159">
                  <c:v>1.9066000000000001</c:v>
                </c:pt>
                <c:pt idx="160">
                  <c:v>1.8929</c:v>
                </c:pt>
                <c:pt idx="161">
                  <c:v>1.8715999999999999</c:v>
                </c:pt>
                <c:pt idx="162">
                  <c:v>1.8241000000000001</c:v>
                </c:pt>
                <c:pt idx="163">
                  <c:v>1.7518</c:v>
                </c:pt>
                <c:pt idx="164">
                  <c:v>1.673</c:v>
                </c:pt>
                <c:pt idx="165">
                  <c:v>1.5905</c:v>
                </c:pt>
                <c:pt idx="166">
                  <c:v>1.506</c:v>
                </c:pt>
                <c:pt idx="167">
                  <c:v>1.4188000000000001</c:v>
                </c:pt>
                <c:pt idx="168">
                  <c:v>1.3383</c:v>
                </c:pt>
                <c:pt idx="169">
                  <c:v>1.2499</c:v>
                </c:pt>
                <c:pt idx="170">
                  <c:v>1.1547000000000001</c:v>
                </c:pt>
                <c:pt idx="171">
                  <c:v>1.0654999999999999</c:v>
                </c:pt>
                <c:pt idx="172">
                  <c:v>0.98035000000000005</c:v>
                </c:pt>
                <c:pt idx="173">
                  <c:v>0.89531000000000005</c:v>
                </c:pt>
                <c:pt idx="174">
                  <c:v>0.82648999999999995</c:v>
                </c:pt>
                <c:pt idx="175">
                  <c:v>0.76039999999999996</c:v>
                </c:pt>
                <c:pt idx="176">
                  <c:v>0.67915000000000003</c:v>
                </c:pt>
                <c:pt idx="177">
                  <c:v>0.59775</c:v>
                </c:pt>
                <c:pt idx="178">
                  <c:v>0.53261999999999998</c:v>
                </c:pt>
                <c:pt idx="179">
                  <c:v>0.47883999999999999</c:v>
                </c:pt>
                <c:pt idx="180">
                  <c:v>0.43389</c:v>
                </c:pt>
                <c:pt idx="181">
                  <c:v>0.38840000000000002</c:v>
                </c:pt>
                <c:pt idx="182">
                  <c:v>0.33331</c:v>
                </c:pt>
                <c:pt idx="183">
                  <c:v>0.27639999999999998</c:v>
                </c:pt>
                <c:pt idx="184">
                  <c:v>0.21811</c:v>
                </c:pt>
                <c:pt idx="185">
                  <c:v>0.14942</c:v>
                </c:pt>
                <c:pt idx="186">
                  <c:v>7.5459999999999999E-2</c:v>
                </c:pt>
                <c:pt idx="187">
                  <c:v>-3.0972E-3</c:v>
                </c:pt>
                <c:pt idx="188">
                  <c:v>-8.2064999999999999E-2</c:v>
                </c:pt>
                <c:pt idx="189">
                  <c:v>-0.15547</c:v>
                </c:pt>
                <c:pt idx="190">
                  <c:v>-0.23369999999999999</c:v>
                </c:pt>
                <c:pt idx="191">
                  <c:v>-0.31470999999999999</c:v>
                </c:pt>
                <c:pt idx="192">
                  <c:v>-0.38940000000000002</c:v>
                </c:pt>
                <c:pt idx="193">
                  <c:v>-0.46278999999999998</c:v>
                </c:pt>
                <c:pt idx="194">
                  <c:v>-0.53786</c:v>
                </c:pt>
                <c:pt idx="195">
                  <c:v>-0.61889000000000005</c:v>
                </c:pt>
                <c:pt idx="196">
                  <c:v>-0.69552000000000003</c:v>
                </c:pt>
                <c:pt idx="197">
                  <c:v>-0.77127999999999997</c:v>
                </c:pt>
                <c:pt idx="198">
                  <c:v>-0.84357000000000004</c:v>
                </c:pt>
                <c:pt idx="199">
                  <c:v>-0.91047999999999996</c:v>
                </c:pt>
                <c:pt idx="200">
                  <c:v>-0.98875999999999997</c:v>
                </c:pt>
                <c:pt idx="201">
                  <c:v>-1.0768</c:v>
                </c:pt>
                <c:pt idx="202">
                  <c:v>-1.1767000000000001</c:v>
                </c:pt>
                <c:pt idx="203">
                  <c:v>-1.2782</c:v>
                </c:pt>
                <c:pt idx="204">
                  <c:v>-1.3763000000000001</c:v>
                </c:pt>
                <c:pt idx="205">
                  <c:v>-1.4721</c:v>
                </c:pt>
                <c:pt idx="206">
                  <c:v>-1.5646</c:v>
                </c:pt>
                <c:pt idx="207">
                  <c:v>-1.6567000000000001</c:v>
                </c:pt>
                <c:pt idx="208">
                  <c:v>-1.7425999999999999</c:v>
                </c:pt>
                <c:pt idx="209">
                  <c:v>-1.8269</c:v>
                </c:pt>
                <c:pt idx="210">
                  <c:v>-1.9108000000000001</c:v>
                </c:pt>
                <c:pt idx="211">
                  <c:v>-1.9932000000000001</c:v>
                </c:pt>
                <c:pt idx="212">
                  <c:v>-2.0764999999999998</c:v>
                </c:pt>
                <c:pt idx="213">
                  <c:v>-2.1573000000000002</c:v>
                </c:pt>
                <c:pt idx="214">
                  <c:v>-2.2433999999999998</c:v>
                </c:pt>
                <c:pt idx="215">
                  <c:v>-2.3323</c:v>
                </c:pt>
                <c:pt idx="216">
                  <c:v>-2.4209000000000001</c:v>
                </c:pt>
                <c:pt idx="217">
                  <c:v>-2.5144000000000002</c:v>
                </c:pt>
                <c:pt idx="218">
                  <c:v>-2.6147999999999998</c:v>
                </c:pt>
                <c:pt idx="219">
                  <c:v>-2.7172000000000001</c:v>
                </c:pt>
                <c:pt idx="220">
                  <c:v>-2.8136000000000001</c:v>
                </c:pt>
                <c:pt idx="221">
                  <c:v>-2.9157000000000002</c:v>
                </c:pt>
                <c:pt idx="222">
                  <c:v>-3.0175000000000001</c:v>
                </c:pt>
                <c:pt idx="223">
                  <c:v>-3.1139000000000001</c:v>
                </c:pt>
                <c:pt idx="224">
                  <c:v>-3.2059000000000002</c:v>
                </c:pt>
                <c:pt idx="225">
                  <c:v>-3.3022999999999998</c:v>
                </c:pt>
                <c:pt idx="226">
                  <c:v>-3.4007000000000001</c:v>
                </c:pt>
                <c:pt idx="227">
                  <c:v>-3.4977</c:v>
                </c:pt>
                <c:pt idx="228">
                  <c:v>-3.5918000000000001</c:v>
                </c:pt>
                <c:pt idx="229">
                  <c:v>-3.6812999999999998</c:v>
                </c:pt>
                <c:pt idx="230">
                  <c:v>-3.7707000000000002</c:v>
                </c:pt>
                <c:pt idx="231">
                  <c:v>-3.8584999999999998</c:v>
                </c:pt>
                <c:pt idx="232">
                  <c:v>-3.9418000000000002</c:v>
                </c:pt>
                <c:pt idx="233">
                  <c:v>-4.0221</c:v>
                </c:pt>
                <c:pt idx="234">
                  <c:v>-4.0991999999999997</c:v>
                </c:pt>
                <c:pt idx="235">
                  <c:v>-4.1776999999999997</c:v>
                </c:pt>
                <c:pt idx="236">
                  <c:v>-4.2542</c:v>
                </c:pt>
                <c:pt idx="237">
                  <c:v>-4.3327</c:v>
                </c:pt>
                <c:pt idx="238">
                  <c:v>-4.4097999999999997</c:v>
                </c:pt>
                <c:pt idx="239">
                  <c:v>-4.4802999999999997</c:v>
                </c:pt>
                <c:pt idx="240">
                  <c:v>-4.55</c:v>
                </c:pt>
                <c:pt idx="241">
                  <c:v>-4.6177999999999999</c:v>
                </c:pt>
                <c:pt idx="242">
                  <c:v>-4.6840999999999999</c:v>
                </c:pt>
                <c:pt idx="243">
                  <c:v>-4.7499000000000002</c:v>
                </c:pt>
                <c:pt idx="244">
                  <c:v>-4.8103999999999996</c:v>
                </c:pt>
                <c:pt idx="245">
                  <c:v>-4.8685</c:v>
                </c:pt>
                <c:pt idx="246">
                  <c:v>-4.9257999999999997</c:v>
                </c:pt>
                <c:pt idx="247">
                  <c:v>-4.9767000000000001</c:v>
                </c:pt>
                <c:pt idx="248">
                  <c:v>-5.0251999999999999</c:v>
                </c:pt>
                <c:pt idx="249">
                  <c:v>-5.0723000000000003</c:v>
                </c:pt>
                <c:pt idx="250">
                  <c:v>-5.1158000000000001</c:v>
                </c:pt>
                <c:pt idx="251">
                  <c:v>-5.1558999999999999</c:v>
                </c:pt>
                <c:pt idx="252">
                  <c:v>-5.1940999999999997</c:v>
                </c:pt>
                <c:pt idx="253">
                  <c:v>-5.2290000000000001</c:v>
                </c:pt>
                <c:pt idx="254">
                  <c:v>-5.2648999999999999</c:v>
                </c:pt>
                <c:pt idx="255">
                  <c:v>-5.2990000000000004</c:v>
                </c:pt>
                <c:pt idx="256">
                  <c:v>-5.3358999999999996</c:v>
                </c:pt>
                <c:pt idx="257">
                  <c:v>-5.3731</c:v>
                </c:pt>
                <c:pt idx="258">
                  <c:v>-5.4058000000000002</c:v>
                </c:pt>
                <c:pt idx="259">
                  <c:v>-5.4328000000000003</c:v>
                </c:pt>
                <c:pt idx="260">
                  <c:v>-5.4595000000000002</c:v>
                </c:pt>
                <c:pt idx="261">
                  <c:v>-5.4847000000000001</c:v>
                </c:pt>
                <c:pt idx="262">
                  <c:v>-5.5087999999999999</c:v>
                </c:pt>
                <c:pt idx="263">
                  <c:v>-5.5274999999999999</c:v>
                </c:pt>
                <c:pt idx="264">
                  <c:v>-5.5427</c:v>
                </c:pt>
                <c:pt idx="265">
                  <c:v>-5.5601000000000003</c:v>
                </c:pt>
                <c:pt idx="266">
                  <c:v>-5.5797999999999996</c:v>
                </c:pt>
                <c:pt idx="267">
                  <c:v>-5.5972</c:v>
                </c:pt>
                <c:pt idx="268">
                  <c:v>-5.6181000000000001</c:v>
                </c:pt>
                <c:pt idx="269">
                  <c:v>-5.6414</c:v>
                </c:pt>
                <c:pt idx="270">
                  <c:v>-5.6664000000000003</c:v>
                </c:pt>
                <c:pt idx="271">
                  <c:v>-5.6938000000000004</c:v>
                </c:pt>
                <c:pt idx="272">
                  <c:v>-5.7233999999999998</c:v>
                </c:pt>
                <c:pt idx="273">
                  <c:v>-5.7531999999999996</c:v>
                </c:pt>
                <c:pt idx="274">
                  <c:v>-5.7858999999999998</c:v>
                </c:pt>
                <c:pt idx="275">
                  <c:v>-5.8216999999999999</c:v>
                </c:pt>
                <c:pt idx="276">
                  <c:v>-5.8555999999999999</c:v>
                </c:pt>
                <c:pt idx="277">
                  <c:v>-5.8868999999999998</c:v>
                </c:pt>
                <c:pt idx="278">
                  <c:v>-5.9192</c:v>
                </c:pt>
                <c:pt idx="279">
                  <c:v>-5.9508999999999999</c:v>
                </c:pt>
                <c:pt idx="280">
                  <c:v>-5.9843999999999999</c:v>
                </c:pt>
                <c:pt idx="281">
                  <c:v>-6.0167000000000002</c:v>
                </c:pt>
                <c:pt idx="282">
                  <c:v>-6.0465999999999998</c:v>
                </c:pt>
                <c:pt idx="283">
                  <c:v>-6.0766999999999998</c:v>
                </c:pt>
                <c:pt idx="284">
                  <c:v>-6.1064999999999996</c:v>
                </c:pt>
                <c:pt idx="285">
                  <c:v>-6.1374000000000004</c:v>
                </c:pt>
                <c:pt idx="286">
                  <c:v>-6.1698000000000004</c:v>
                </c:pt>
                <c:pt idx="287">
                  <c:v>-6.1993</c:v>
                </c:pt>
                <c:pt idx="288">
                  <c:v>-6.2290999999999999</c:v>
                </c:pt>
                <c:pt idx="289">
                  <c:v>-6.2625000000000002</c:v>
                </c:pt>
                <c:pt idx="290">
                  <c:v>-6.2962999999999996</c:v>
                </c:pt>
                <c:pt idx="291">
                  <c:v>-6.3315000000000001</c:v>
                </c:pt>
                <c:pt idx="292">
                  <c:v>-6.3689</c:v>
                </c:pt>
                <c:pt idx="293">
                  <c:v>-6.4088000000000003</c:v>
                </c:pt>
                <c:pt idx="294">
                  <c:v>-6.4501999999999997</c:v>
                </c:pt>
                <c:pt idx="295">
                  <c:v>-6.4901</c:v>
                </c:pt>
                <c:pt idx="296">
                  <c:v>-6.5296000000000003</c:v>
                </c:pt>
                <c:pt idx="297">
                  <c:v>-6.5686</c:v>
                </c:pt>
                <c:pt idx="298">
                  <c:v>-6.6069000000000004</c:v>
                </c:pt>
                <c:pt idx="299">
                  <c:v>-6.6452999999999998</c:v>
                </c:pt>
                <c:pt idx="300">
                  <c:v>-6.6856</c:v>
                </c:pt>
              </c:numCache>
            </c:numRef>
          </c:val>
          <c:smooth val="0"/>
          <c:extLst>
            <c:ext xmlns:c16="http://schemas.microsoft.com/office/drawing/2014/chart" uri="{C3380CC4-5D6E-409C-BE32-E72D297353CC}">
              <c16:uniqueId val="{00000000-7135-488C-AA26-3373DBC6E5FB}"/>
            </c:ext>
          </c:extLst>
        </c:ser>
        <c:dLbls>
          <c:showLegendKey val="0"/>
          <c:showVal val="0"/>
          <c:showCatName val="0"/>
          <c:showSerName val="0"/>
          <c:showPercent val="0"/>
          <c:showBubbleSize val="0"/>
        </c:dLbls>
        <c:smooth val="0"/>
        <c:axId val="599210568"/>
        <c:axId val="599212208"/>
        <c:extLst>
          <c:ext xmlns:c15="http://schemas.microsoft.com/office/drawing/2012/chart" uri="{02D57815-91ED-43cb-92C2-25804820EDAC}">
            <c15:filteredLineSeries>
              <c15:ser>
                <c:idx val="0"/>
                <c:order val="0"/>
                <c:tx>
                  <c:strRef>
                    <c:extLst>
                      <c:ext uri="{02D57815-91ED-43cb-92C2-25804820EDAC}">
                        <c15:formulaRef>
                          <c15:sqref>Sheet1!$A$1</c15:sqref>
                        </c15:formulaRef>
                      </c:ext>
                    </c:extLst>
                    <c:strCache>
                      <c:ptCount val="1"/>
                      <c:pt idx="0">
                        <c:v> </c:v>
                      </c:pt>
                    </c:strCache>
                  </c:strRef>
                </c:tx>
                <c:spPr>
                  <a:ln w="28575" cap="rnd">
                    <a:solidFill>
                      <a:schemeClr val="accent1"/>
                    </a:solidFill>
                    <a:round/>
                  </a:ln>
                  <a:effectLst/>
                </c:spPr>
                <c:marker>
                  <c:symbol val="none"/>
                </c:marker>
                <c:val>
                  <c:numRef>
                    <c:extLst>
                      <c:ext uri="{02D57815-91ED-43cb-92C2-25804820EDAC}">
                        <c15:formulaRef>
                          <c15:sqref>Sheet1!$A$2:$A$302</c15:sqref>
                        </c15:formulaRef>
                      </c:ext>
                    </c:extLst>
                    <c:numCache>
                      <c:formatCode>General</c:formatCode>
                      <c:ptCount val="301"/>
                      <c:pt idx="0">
                        <c:v>-1500</c:v>
                      </c:pt>
                      <c:pt idx="1">
                        <c:v>-1490</c:v>
                      </c:pt>
                      <c:pt idx="2">
                        <c:v>-1480</c:v>
                      </c:pt>
                      <c:pt idx="3">
                        <c:v>-1470</c:v>
                      </c:pt>
                      <c:pt idx="4">
                        <c:v>-1460</c:v>
                      </c:pt>
                      <c:pt idx="5">
                        <c:v>-1450</c:v>
                      </c:pt>
                      <c:pt idx="6">
                        <c:v>-1440</c:v>
                      </c:pt>
                      <c:pt idx="7">
                        <c:v>-1430</c:v>
                      </c:pt>
                      <c:pt idx="8">
                        <c:v>-1420</c:v>
                      </c:pt>
                      <c:pt idx="9">
                        <c:v>-1410</c:v>
                      </c:pt>
                      <c:pt idx="10">
                        <c:v>-1400</c:v>
                      </c:pt>
                      <c:pt idx="11">
                        <c:v>-1390</c:v>
                      </c:pt>
                      <c:pt idx="12">
                        <c:v>-1380</c:v>
                      </c:pt>
                      <c:pt idx="13">
                        <c:v>-1370</c:v>
                      </c:pt>
                      <c:pt idx="14">
                        <c:v>-1360</c:v>
                      </c:pt>
                      <c:pt idx="15">
                        <c:v>-1350</c:v>
                      </c:pt>
                      <c:pt idx="16">
                        <c:v>-1340</c:v>
                      </c:pt>
                      <c:pt idx="17">
                        <c:v>-1330</c:v>
                      </c:pt>
                      <c:pt idx="18">
                        <c:v>-1320</c:v>
                      </c:pt>
                      <c:pt idx="19">
                        <c:v>-1310</c:v>
                      </c:pt>
                      <c:pt idx="20">
                        <c:v>-1300</c:v>
                      </c:pt>
                      <c:pt idx="21">
                        <c:v>-1290</c:v>
                      </c:pt>
                      <c:pt idx="22">
                        <c:v>-1280</c:v>
                      </c:pt>
                      <c:pt idx="23">
                        <c:v>-1270</c:v>
                      </c:pt>
                      <c:pt idx="24">
                        <c:v>-1260</c:v>
                      </c:pt>
                      <c:pt idx="25">
                        <c:v>-1250</c:v>
                      </c:pt>
                      <c:pt idx="26">
                        <c:v>-1240</c:v>
                      </c:pt>
                      <c:pt idx="27">
                        <c:v>-1230</c:v>
                      </c:pt>
                      <c:pt idx="28">
                        <c:v>-1220</c:v>
                      </c:pt>
                      <c:pt idx="29">
                        <c:v>-1210</c:v>
                      </c:pt>
                      <c:pt idx="30">
                        <c:v>-1200</c:v>
                      </c:pt>
                      <c:pt idx="31">
                        <c:v>-1190</c:v>
                      </c:pt>
                      <c:pt idx="32">
                        <c:v>-1180</c:v>
                      </c:pt>
                      <c:pt idx="33">
                        <c:v>-1170</c:v>
                      </c:pt>
                      <c:pt idx="34">
                        <c:v>-1160</c:v>
                      </c:pt>
                      <c:pt idx="35">
                        <c:v>-1150</c:v>
                      </c:pt>
                      <c:pt idx="36">
                        <c:v>-1140</c:v>
                      </c:pt>
                      <c:pt idx="37">
                        <c:v>-1130</c:v>
                      </c:pt>
                      <c:pt idx="38">
                        <c:v>-1120</c:v>
                      </c:pt>
                      <c:pt idx="39">
                        <c:v>-1110</c:v>
                      </c:pt>
                      <c:pt idx="40">
                        <c:v>-1100</c:v>
                      </c:pt>
                      <c:pt idx="41">
                        <c:v>-1090</c:v>
                      </c:pt>
                      <c:pt idx="42">
                        <c:v>-1080</c:v>
                      </c:pt>
                      <c:pt idx="43">
                        <c:v>-1070</c:v>
                      </c:pt>
                      <c:pt idx="44">
                        <c:v>-1060</c:v>
                      </c:pt>
                      <c:pt idx="45">
                        <c:v>-1050</c:v>
                      </c:pt>
                      <c:pt idx="46">
                        <c:v>-1040</c:v>
                      </c:pt>
                      <c:pt idx="47">
                        <c:v>-1030</c:v>
                      </c:pt>
                      <c:pt idx="48">
                        <c:v>-1020</c:v>
                      </c:pt>
                      <c:pt idx="49">
                        <c:v>-1010</c:v>
                      </c:pt>
                      <c:pt idx="50">
                        <c:v>-1000</c:v>
                      </c:pt>
                      <c:pt idx="51">
                        <c:v>-990</c:v>
                      </c:pt>
                      <c:pt idx="52">
                        <c:v>-980</c:v>
                      </c:pt>
                      <c:pt idx="53">
                        <c:v>-970</c:v>
                      </c:pt>
                      <c:pt idx="54">
                        <c:v>-960</c:v>
                      </c:pt>
                      <c:pt idx="55">
                        <c:v>-950</c:v>
                      </c:pt>
                      <c:pt idx="56">
                        <c:v>-940</c:v>
                      </c:pt>
                      <c:pt idx="57">
                        <c:v>-930</c:v>
                      </c:pt>
                      <c:pt idx="58">
                        <c:v>-920</c:v>
                      </c:pt>
                      <c:pt idx="59">
                        <c:v>-910</c:v>
                      </c:pt>
                      <c:pt idx="60">
                        <c:v>-900</c:v>
                      </c:pt>
                      <c:pt idx="61">
                        <c:v>-890</c:v>
                      </c:pt>
                      <c:pt idx="62">
                        <c:v>-880</c:v>
                      </c:pt>
                      <c:pt idx="63">
                        <c:v>-870</c:v>
                      </c:pt>
                      <c:pt idx="64">
                        <c:v>-860</c:v>
                      </c:pt>
                      <c:pt idx="65">
                        <c:v>-850</c:v>
                      </c:pt>
                      <c:pt idx="66">
                        <c:v>-840</c:v>
                      </c:pt>
                      <c:pt idx="67">
                        <c:v>-830</c:v>
                      </c:pt>
                      <c:pt idx="68">
                        <c:v>-820</c:v>
                      </c:pt>
                      <c:pt idx="69">
                        <c:v>-810</c:v>
                      </c:pt>
                      <c:pt idx="70">
                        <c:v>-800</c:v>
                      </c:pt>
                      <c:pt idx="71">
                        <c:v>-790</c:v>
                      </c:pt>
                      <c:pt idx="72">
                        <c:v>-780</c:v>
                      </c:pt>
                      <c:pt idx="73">
                        <c:v>-770</c:v>
                      </c:pt>
                      <c:pt idx="74">
                        <c:v>-760</c:v>
                      </c:pt>
                      <c:pt idx="75">
                        <c:v>-750</c:v>
                      </c:pt>
                      <c:pt idx="76">
                        <c:v>-740</c:v>
                      </c:pt>
                      <c:pt idx="77">
                        <c:v>-730</c:v>
                      </c:pt>
                      <c:pt idx="78">
                        <c:v>-720</c:v>
                      </c:pt>
                      <c:pt idx="79">
                        <c:v>-710</c:v>
                      </c:pt>
                      <c:pt idx="80">
                        <c:v>-700</c:v>
                      </c:pt>
                      <c:pt idx="81">
                        <c:v>-690</c:v>
                      </c:pt>
                      <c:pt idx="82">
                        <c:v>-680</c:v>
                      </c:pt>
                      <c:pt idx="83">
                        <c:v>-670</c:v>
                      </c:pt>
                      <c:pt idx="84">
                        <c:v>-660</c:v>
                      </c:pt>
                      <c:pt idx="85">
                        <c:v>-650</c:v>
                      </c:pt>
                      <c:pt idx="86">
                        <c:v>-640</c:v>
                      </c:pt>
                      <c:pt idx="87">
                        <c:v>-630</c:v>
                      </c:pt>
                      <c:pt idx="88">
                        <c:v>-620</c:v>
                      </c:pt>
                      <c:pt idx="89">
                        <c:v>-610</c:v>
                      </c:pt>
                      <c:pt idx="90">
                        <c:v>-600</c:v>
                      </c:pt>
                      <c:pt idx="91">
                        <c:v>-590</c:v>
                      </c:pt>
                      <c:pt idx="92">
                        <c:v>-580</c:v>
                      </c:pt>
                      <c:pt idx="93">
                        <c:v>-570</c:v>
                      </c:pt>
                      <c:pt idx="94">
                        <c:v>-560</c:v>
                      </c:pt>
                      <c:pt idx="95">
                        <c:v>-550</c:v>
                      </c:pt>
                      <c:pt idx="96">
                        <c:v>-540</c:v>
                      </c:pt>
                      <c:pt idx="97">
                        <c:v>-530</c:v>
                      </c:pt>
                      <c:pt idx="98">
                        <c:v>-520</c:v>
                      </c:pt>
                      <c:pt idx="99">
                        <c:v>-510</c:v>
                      </c:pt>
                      <c:pt idx="100">
                        <c:v>-500</c:v>
                      </c:pt>
                      <c:pt idx="101">
                        <c:v>-490</c:v>
                      </c:pt>
                      <c:pt idx="102">
                        <c:v>-480</c:v>
                      </c:pt>
                      <c:pt idx="103">
                        <c:v>-470</c:v>
                      </c:pt>
                      <c:pt idx="104">
                        <c:v>-460</c:v>
                      </c:pt>
                      <c:pt idx="105">
                        <c:v>-450</c:v>
                      </c:pt>
                      <c:pt idx="106">
                        <c:v>-440</c:v>
                      </c:pt>
                      <c:pt idx="107">
                        <c:v>-430</c:v>
                      </c:pt>
                      <c:pt idx="108">
                        <c:v>-420</c:v>
                      </c:pt>
                      <c:pt idx="109">
                        <c:v>-410</c:v>
                      </c:pt>
                      <c:pt idx="110">
                        <c:v>-400</c:v>
                      </c:pt>
                      <c:pt idx="111">
                        <c:v>-390</c:v>
                      </c:pt>
                      <c:pt idx="112">
                        <c:v>-380</c:v>
                      </c:pt>
                      <c:pt idx="113">
                        <c:v>-370</c:v>
                      </c:pt>
                      <c:pt idx="114">
                        <c:v>-360</c:v>
                      </c:pt>
                      <c:pt idx="115">
                        <c:v>-350</c:v>
                      </c:pt>
                      <c:pt idx="116">
                        <c:v>-340</c:v>
                      </c:pt>
                      <c:pt idx="117">
                        <c:v>-330</c:v>
                      </c:pt>
                      <c:pt idx="118">
                        <c:v>-320</c:v>
                      </c:pt>
                      <c:pt idx="119">
                        <c:v>-310</c:v>
                      </c:pt>
                      <c:pt idx="120">
                        <c:v>-300</c:v>
                      </c:pt>
                      <c:pt idx="121">
                        <c:v>-290</c:v>
                      </c:pt>
                      <c:pt idx="122">
                        <c:v>-280</c:v>
                      </c:pt>
                      <c:pt idx="123">
                        <c:v>-270</c:v>
                      </c:pt>
                      <c:pt idx="124">
                        <c:v>-260</c:v>
                      </c:pt>
                      <c:pt idx="125">
                        <c:v>-250</c:v>
                      </c:pt>
                      <c:pt idx="126">
                        <c:v>-240</c:v>
                      </c:pt>
                      <c:pt idx="127">
                        <c:v>-230</c:v>
                      </c:pt>
                      <c:pt idx="128">
                        <c:v>-220</c:v>
                      </c:pt>
                      <c:pt idx="129">
                        <c:v>-210</c:v>
                      </c:pt>
                      <c:pt idx="130">
                        <c:v>-200</c:v>
                      </c:pt>
                      <c:pt idx="131">
                        <c:v>-190</c:v>
                      </c:pt>
                      <c:pt idx="132">
                        <c:v>-180</c:v>
                      </c:pt>
                      <c:pt idx="133">
                        <c:v>-170</c:v>
                      </c:pt>
                      <c:pt idx="134">
                        <c:v>-160</c:v>
                      </c:pt>
                      <c:pt idx="135">
                        <c:v>-150</c:v>
                      </c:pt>
                      <c:pt idx="136">
                        <c:v>-140</c:v>
                      </c:pt>
                      <c:pt idx="137">
                        <c:v>-130</c:v>
                      </c:pt>
                      <c:pt idx="138">
                        <c:v>-120</c:v>
                      </c:pt>
                      <c:pt idx="139">
                        <c:v>-110</c:v>
                      </c:pt>
                      <c:pt idx="140">
                        <c:v>-100</c:v>
                      </c:pt>
                      <c:pt idx="141">
                        <c:v>-90</c:v>
                      </c:pt>
                      <c:pt idx="142">
                        <c:v>-80</c:v>
                      </c:pt>
                      <c:pt idx="143">
                        <c:v>-70</c:v>
                      </c:pt>
                      <c:pt idx="144">
                        <c:v>-60</c:v>
                      </c:pt>
                      <c:pt idx="145">
                        <c:v>-50</c:v>
                      </c:pt>
                      <c:pt idx="146">
                        <c:v>-40</c:v>
                      </c:pt>
                      <c:pt idx="147">
                        <c:v>-30</c:v>
                      </c:pt>
                      <c:pt idx="148">
                        <c:v>-20</c:v>
                      </c:pt>
                      <c:pt idx="149">
                        <c:v>-10</c:v>
                      </c:pt>
                      <c:pt idx="150">
                        <c:v>0</c:v>
                      </c:pt>
                      <c:pt idx="151">
                        <c:v>10</c:v>
                      </c:pt>
                      <c:pt idx="152">
                        <c:v>20</c:v>
                      </c:pt>
                      <c:pt idx="153">
                        <c:v>30</c:v>
                      </c:pt>
                      <c:pt idx="154">
                        <c:v>40</c:v>
                      </c:pt>
                      <c:pt idx="155">
                        <c:v>50</c:v>
                      </c:pt>
                      <c:pt idx="156">
                        <c:v>60</c:v>
                      </c:pt>
                      <c:pt idx="157">
                        <c:v>70</c:v>
                      </c:pt>
                      <c:pt idx="158">
                        <c:v>80</c:v>
                      </c:pt>
                      <c:pt idx="159">
                        <c:v>90</c:v>
                      </c:pt>
                      <c:pt idx="160">
                        <c:v>100</c:v>
                      </c:pt>
                      <c:pt idx="161">
                        <c:v>110</c:v>
                      </c:pt>
                      <c:pt idx="162">
                        <c:v>120</c:v>
                      </c:pt>
                      <c:pt idx="163">
                        <c:v>130</c:v>
                      </c:pt>
                      <c:pt idx="164">
                        <c:v>140</c:v>
                      </c:pt>
                      <c:pt idx="165">
                        <c:v>150</c:v>
                      </c:pt>
                      <c:pt idx="166">
                        <c:v>160</c:v>
                      </c:pt>
                      <c:pt idx="167">
                        <c:v>170</c:v>
                      </c:pt>
                      <c:pt idx="168">
                        <c:v>180</c:v>
                      </c:pt>
                      <c:pt idx="169">
                        <c:v>190</c:v>
                      </c:pt>
                      <c:pt idx="170">
                        <c:v>200</c:v>
                      </c:pt>
                      <c:pt idx="171">
                        <c:v>210</c:v>
                      </c:pt>
                      <c:pt idx="172">
                        <c:v>220</c:v>
                      </c:pt>
                      <c:pt idx="173">
                        <c:v>230</c:v>
                      </c:pt>
                      <c:pt idx="174">
                        <c:v>240</c:v>
                      </c:pt>
                      <c:pt idx="175">
                        <c:v>250</c:v>
                      </c:pt>
                      <c:pt idx="176">
                        <c:v>260</c:v>
                      </c:pt>
                      <c:pt idx="177">
                        <c:v>270</c:v>
                      </c:pt>
                      <c:pt idx="178">
                        <c:v>280</c:v>
                      </c:pt>
                      <c:pt idx="179">
                        <c:v>290</c:v>
                      </c:pt>
                      <c:pt idx="180">
                        <c:v>300</c:v>
                      </c:pt>
                      <c:pt idx="181">
                        <c:v>310</c:v>
                      </c:pt>
                      <c:pt idx="182">
                        <c:v>320</c:v>
                      </c:pt>
                      <c:pt idx="183">
                        <c:v>330</c:v>
                      </c:pt>
                      <c:pt idx="184">
                        <c:v>340</c:v>
                      </c:pt>
                      <c:pt idx="185">
                        <c:v>350</c:v>
                      </c:pt>
                      <c:pt idx="186">
                        <c:v>360</c:v>
                      </c:pt>
                      <c:pt idx="187">
                        <c:v>370</c:v>
                      </c:pt>
                      <c:pt idx="188">
                        <c:v>380</c:v>
                      </c:pt>
                      <c:pt idx="189">
                        <c:v>390</c:v>
                      </c:pt>
                      <c:pt idx="190">
                        <c:v>400</c:v>
                      </c:pt>
                      <c:pt idx="191">
                        <c:v>410</c:v>
                      </c:pt>
                      <c:pt idx="192">
                        <c:v>420</c:v>
                      </c:pt>
                      <c:pt idx="193">
                        <c:v>430</c:v>
                      </c:pt>
                      <c:pt idx="194">
                        <c:v>440</c:v>
                      </c:pt>
                      <c:pt idx="195">
                        <c:v>450</c:v>
                      </c:pt>
                      <c:pt idx="196">
                        <c:v>460</c:v>
                      </c:pt>
                      <c:pt idx="197">
                        <c:v>470</c:v>
                      </c:pt>
                      <c:pt idx="198">
                        <c:v>480</c:v>
                      </c:pt>
                      <c:pt idx="199">
                        <c:v>490</c:v>
                      </c:pt>
                      <c:pt idx="200">
                        <c:v>500</c:v>
                      </c:pt>
                      <c:pt idx="201">
                        <c:v>510</c:v>
                      </c:pt>
                      <c:pt idx="202">
                        <c:v>520</c:v>
                      </c:pt>
                      <c:pt idx="203">
                        <c:v>530</c:v>
                      </c:pt>
                      <c:pt idx="204">
                        <c:v>540</c:v>
                      </c:pt>
                      <c:pt idx="205">
                        <c:v>550</c:v>
                      </c:pt>
                      <c:pt idx="206">
                        <c:v>560</c:v>
                      </c:pt>
                      <c:pt idx="207">
                        <c:v>570</c:v>
                      </c:pt>
                      <c:pt idx="208">
                        <c:v>580</c:v>
                      </c:pt>
                      <c:pt idx="209">
                        <c:v>590</c:v>
                      </c:pt>
                      <c:pt idx="210">
                        <c:v>600</c:v>
                      </c:pt>
                      <c:pt idx="211">
                        <c:v>610</c:v>
                      </c:pt>
                      <c:pt idx="212">
                        <c:v>620</c:v>
                      </c:pt>
                      <c:pt idx="213">
                        <c:v>630</c:v>
                      </c:pt>
                      <c:pt idx="214">
                        <c:v>640</c:v>
                      </c:pt>
                      <c:pt idx="215">
                        <c:v>650</c:v>
                      </c:pt>
                      <c:pt idx="216">
                        <c:v>660</c:v>
                      </c:pt>
                      <c:pt idx="217">
                        <c:v>670</c:v>
                      </c:pt>
                      <c:pt idx="218">
                        <c:v>680</c:v>
                      </c:pt>
                      <c:pt idx="219">
                        <c:v>690</c:v>
                      </c:pt>
                      <c:pt idx="220">
                        <c:v>700</c:v>
                      </c:pt>
                      <c:pt idx="221">
                        <c:v>710</c:v>
                      </c:pt>
                      <c:pt idx="222">
                        <c:v>720</c:v>
                      </c:pt>
                      <c:pt idx="223">
                        <c:v>730</c:v>
                      </c:pt>
                      <c:pt idx="224">
                        <c:v>740</c:v>
                      </c:pt>
                      <c:pt idx="225">
                        <c:v>750</c:v>
                      </c:pt>
                      <c:pt idx="226">
                        <c:v>760</c:v>
                      </c:pt>
                      <c:pt idx="227">
                        <c:v>770</c:v>
                      </c:pt>
                      <c:pt idx="228">
                        <c:v>780</c:v>
                      </c:pt>
                      <c:pt idx="229">
                        <c:v>790</c:v>
                      </c:pt>
                      <c:pt idx="230">
                        <c:v>800</c:v>
                      </c:pt>
                      <c:pt idx="231">
                        <c:v>810</c:v>
                      </c:pt>
                      <c:pt idx="232">
                        <c:v>820</c:v>
                      </c:pt>
                      <c:pt idx="233">
                        <c:v>830</c:v>
                      </c:pt>
                      <c:pt idx="234">
                        <c:v>840</c:v>
                      </c:pt>
                      <c:pt idx="235">
                        <c:v>850</c:v>
                      </c:pt>
                      <c:pt idx="236">
                        <c:v>860</c:v>
                      </c:pt>
                      <c:pt idx="237">
                        <c:v>870</c:v>
                      </c:pt>
                      <c:pt idx="238">
                        <c:v>880</c:v>
                      </c:pt>
                      <c:pt idx="239">
                        <c:v>890</c:v>
                      </c:pt>
                      <c:pt idx="240">
                        <c:v>900</c:v>
                      </c:pt>
                      <c:pt idx="241">
                        <c:v>910</c:v>
                      </c:pt>
                      <c:pt idx="242">
                        <c:v>920</c:v>
                      </c:pt>
                      <c:pt idx="243">
                        <c:v>930</c:v>
                      </c:pt>
                      <c:pt idx="244">
                        <c:v>940</c:v>
                      </c:pt>
                      <c:pt idx="245">
                        <c:v>950</c:v>
                      </c:pt>
                      <c:pt idx="246">
                        <c:v>960</c:v>
                      </c:pt>
                      <c:pt idx="247">
                        <c:v>970</c:v>
                      </c:pt>
                      <c:pt idx="248">
                        <c:v>980</c:v>
                      </c:pt>
                      <c:pt idx="249">
                        <c:v>990</c:v>
                      </c:pt>
                      <c:pt idx="250">
                        <c:v>1000</c:v>
                      </c:pt>
                      <c:pt idx="251">
                        <c:v>1010</c:v>
                      </c:pt>
                      <c:pt idx="252">
                        <c:v>1020</c:v>
                      </c:pt>
                      <c:pt idx="253">
                        <c:v>1030</c:v>
                      </c:pt>
                      <c:pt idx="254">
                        <c:v>1040</c:v>
                      </c:pt>
                      <c:pt idx="255">
                        <c:v>1050</c:v>
                      </c:pt>
                      <c:pt idx="256">
                        <c:v>1060</c:v>
                      </c:pt>
                      <c:pt idx="257">
                        <c:v>1070</c:v>
                      </c:pt>
                      <c:pt idx="258">
                        <c:v>1080</c:v>
                      </c:pt>
                      <c:pt idx="259">
                        <c:v>1090</c:v>
                      </c:pt>
                      <c:pt idx="260">
                        <c:v>1100</c:v>
                      </c:pt>
                      <c:pt idx="261">
                        <c:v>1110</c:v>
                      </c:pt>
                      <c:pt idx="262">
                        <c:v>1120</c:v>
                      </c:pt>
                      <c:pt idx="263">
                        <c:v>1130</c:v>
                      </c:pt>
                      <c:pt idx="264">
                        <c:v>1140</c:v>
                      </c:pt>
                      <c:pt idx="265">
                        <c:v>1150</c:v>
                      </c:pt>
                      <c:pt idx="266">
                        <c:v>1160</c:v>
                      </c:pt>
                      <c:pt idx="267">
                        <c:v>1170</c:v>
                      </c:pt>
                      <c:pt idx="268">
                        <c:v>1180</c:v>
                      </c:pt>
                      <c:pt idx="269">
                        <c:v>1190</c:v>
                      </c:pt>
                      <c:pt idx="270">
                        <c:v>1200</c:v>
                      </c:pt>
                      <c:pt idx="271">
                        <c:v>1210</c:v>
                      </c:pt>
                      <c:pt idx="272">
                        <c:v>1220</c:v>
                      </c:pt>
                      <c:pt idx="273">
                        <c:v>1230</c:v>
                      </c:pt>
                      <c:pt idx="274">
                        <c:v>1240</c:v>
                      </c:pt>
                      <c:pt idx="275">
                        <c:v>1250</c:v>
                      </c:pt>
                      <c:pt idx="276">
                        <c:v>1260</c:v>
                      </c:pt>
                      <c:pt idx="277">
                        <c:v>1270</c:v>
                      </c:pt>
                      <c:pt idx="278">
                        <c:v>1280</c:v>
                      </c:pt>
                      <c:pt idx="279">
                        <c:v>1290</c:v>
                      </c:pt>
                      <c:pt idx="280">
                        <c:v>1300</c:v>
                      </c:pt>
                      <c:pt idx="281">
                        <c:v>1310</c:v>
                      </c:pt>
                      <c:pt idx="282">
                        <c:v>1320</c:v>
                      </c:pt>
                      <c:pt idx="283">
                        <c:v>1330</c:v>
                      </c:pt>
                      <c:pt idx="284">
                        <c:v>1340</c:v>
                      </c:pt>
                      <c:pt idx="285">
                        <c:v>1350</c:v>
                      </c:pt>
                      <c:pt idx="286">
                        <c:v>1360</c:v>
                      </c:pt>
                      <c:pt idx="287">
                        <c:v>1370</c:v>
                      </c:pt>
                      <c:pt idx="288">
                        <c:v>1380</c:v>
                      </c:pt>
                      <c:pt idx="289">
                        <c:v>1390</c:v>
                      </c:pt>
                      <c:pt idx="290">
                        <c:v>1400</c:v>
                      </c:pt>
                      <c:pt idx="291">
                        <c:v>1410</c:v>
                      </c:pt>
                      <c:pt idx="292">
                        <c:v>1420</c:v>
                      </c:pt>
                      <c:pt idx="293">
                        <c:v>1430</c:v>
                      </c:pt>
                      <c:pt idx="294">
                        <c:v>1440</c:v>
                      </c:pt>
                      <c:pt idx="295">
                        <c:v>1450</c:v>
                      </c:pt>
                      <c:pt idx="296">
                        <c:v>1460</c:v>
                      </c:pt>
                      <c:pt idx="297">
                        <c:v>1470</c:v>
                      </c:pt>
                      <c:pt idx="298">
                        <c:v>1480</c:v>
                      </c:pt>
                      <c:pt idx="299">
                        <c:v>1490</c:v>
                      </c:pt>
                      <c:pt idx="300">
                        <c:v>1500</c:v>
                      </c:pt>
                    </c:numCache>
                  </c:numRef>
                </c:val>
                <c:smooth val="0"/>
                <c:extLst>
                  <c:ext xmlns:c16="http://schemas.microsoft.com/office/drawing/2014/chart" uri="{C3380CC4-5D6E-409C-BE32-E72D297353CC}">
                    <c16:uniqueId val="{00000000-5213-4913-A26E-F932C028103B}"/>
                  </c:ext>
                </c:extLst>
              </c15:ser>
            </c15:filteredLineSeries>
          </c:ext>
        </c:extLst>
      </c:lineChart>
      <c:catAx>
        <c:axId val="599210568"/>
        <c:scaling>
          <c:orientation val="minMax"/>
        </c:scaling>
        <c:delete val="1"/>
        <c:axPos val="b"/>
        <c:numFmt formatCode="General" sourceLinked="1"/>
        <c:majorTickMark val="out"/>
        <c:minorTickMark val="none"/>
        <c:tickLblPos val="nextTo"/>
        <c:crossAx val="599212208"/>
        <c:crosses val="autoZero"/>
        <c:auto val="1"/>
        <c:lblAlgn val="ctr"/>
        <c:lblOffset val="100"/>
        <c:noMultiLvlLbl val="0"/>
      </c:catAx>
      <c:valAx>
        <c:axId val="599212208"/>
        <c:scaling>
          <c:orientation val="minMax"/>
          <c:max val="40"/>
          <c:min val="-15"/>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alpha val="0"/>
                  </a:schemeClr>
                </a:solidFill>
                <a:latin typeface="+mn-lt"/>
                <a:ea typeface="+mn-ea"/>
                <a:cs typeface="+mn-cs"/>
              </a:defRPr>
            </a:pPr>
            <a:endParaRPr lang="en-US"/>
          </a:p>
        </c:txPr>
        <c:crossAx val="5992105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350592490675073"/>
          <c:y val="0.12945495133334778"/>
          <c:w val="0.79649407509324932"/>
          <c:h val="0.82199944191664676"/>
        </c:manualLayout>
      </c:layout>
      <c:lineChart>
        <c:grouping val="standard"/>
        <c:varyColors val="0"/>
        <c:ser>
          <c:idx val="1"/>
          <c:order val="1"/>
          <c:tx>
            <c:strRef>
              <c:f>Sheet1!$B$1</c:f>
              <c:strCache>
                <c:ptCount val="1"/>
                <c:pt idx="0">
                  <c:v>Series 1</c:v>
                </c:pt>
              </c:strCache>
            </c:strRef>
          </c:tx>
          <c:spPr>
            <a:ln w="28575" cap="rnd">
              <a:solidFill>
                <a:srgbClr val="002060"/>
              </a:solidFill>
              <a:round/>
            </a:ln>
            <a:effectLst/>
          </c:spPr>
          <c:marker>
            <c:symbol val="none"/>
          </c:marker>
          <c:val>
            <c:numRef>
              <c:f>Sheet1!$B$2:$B$302</c:f>
              <c:numCache>
                <c:formatCode>General</c:formatCode>
                <c:ptCount val="301"/>
                <c:pt idx="0">
                  <c:v>-1.8611</c:v>
                </c:pt>
                <c:pt idx="1">
                  <c:v>-1.9035</c:v>
                </c:pt>
                <c:pt idx="2">
                  <c:v>-1.9464999999999999</c:v>
                </c:pt>
                <c:pt idx="3">
                  <c:v>-1.99</c:v>
                </c:pt>
                <c:pt idx="4">
                  <c:v>-2.0341999999999998</c:v>
                </c:pt>
                <c:pt idx="5">
                  <c:v>-2.0792000000000002</c:v>
                </c:pt>
                <c:pt idx="6">
                  <c:v>-2.1244999999999998</c:v>
                </c:pt>
                <c:pt idx="7">
                  <c:v>-2.1713</c:v>
                </c:pt>
                <c:pt idx="8">
                  <c:v>-2.2210999999999999</c:v>
                </c:pt>
                <c:pt idx="9">
                  <c:v>-2.2728000000000002</c:v>
                </c:pt>
                <c:pt idx="10">
                  <c:v>-2.3256999999999999</c:v>
                </c:pt>
                <c:pt idx="11">
                  <c:v>-2.38</c:v>
                </c:pt>
                <c:pt idx="12">
                  <c:v>-2.4352999999999998</c:v>
                </c:pt>
                <c:pt idx="13">
                  <c:v>-2.4908999999999999</c:v>
                </c:pt>
                <c:pt idx="14">
                  <c:v>-2.5489000000000002</c:v>
                </c:pt>
                <c:pt idx="15">
                  <c:v>-2.6092</c:v>
                </c:pt>
                <c:pt idx="16">
                  <c:v>-2.6764999999999999</c:v>
                </c:pt>
                <c:pt idx="17">
                  <c:v>-2.7463000000000002</c:v>
                </c:pt>
                <c:pt idx="18">
                  <c:v>-2.8222999999999998</c:v>
                </c:pt>
                <c:pt idx="19">
                  <c:v>-2.9018000000000002</c:v>
                </c:pt>
                <c:pt idx="20">
                  <c:v>-2.9786999999999999</c:v>
                </c:pt>
                <c:pt idx="21">
                  <c:v>-3.0529000000000002</c:v>
                </c:pt>
                <c:pt idx="22">
                  <c:v>-3.1251000000000002</c:v>
                </c:pt>
                <c:pt idx="23">
                  <c:v>-3.1972</c:v>
                </c:pt>
                <c:pt idx="24">
                  <c:v>-3.2732000000000001</c:v>
                </c:pt>
                <c:pt idx="25">
                  <c:v>-3.3521000000000001</c:v>
                </c:pt>
                <c:pt idx="26">
                  <c:v>-3.4321000000000002</c:v>
                </c:pt>
                <c:pt idx="27">
                  <c:v>-3.5165000000000002</c:v>
                </c:pt>
                <c:pt idx="28">
                  <c:v>-3.6017999999999999</c:v>
                </c:pt>
                <c:pt idx="29">
                  <c:v>-3.6897000000000002</c:v>
                </c:pt>
                <c:pt idx="30">
                  <c:v>-3.7833000000000001</c:v>
                </c:pt>
                <c:pt idx="31">
                  <c:v>-3.8784000000000001</c:v>
                </c:pt>
                <c:pt idx="32">
                  <c:v>-3.9731999999999998</c:v>
                </c:pt>
                <c:pt idx="33">
                  <c:v>-4.0707000000000004</c:v>
                </c:pt>
                <c:pt idx="34">
                  <c:v>-4.1717000000000004</c:v>
                </c:pt>
                <c:pt idx="35">
                  <c:v>-4.2735000000000003</c:v>
                </c:pt>
                <c:pt idx="36">
                  <c:v>-4.3773</c:v>
                </c:pt>
                <c:pt idx="37">
                  <c:v>-4.4810999999999996</c:v>
                </c:pt>
                <c:pt idx="38">
                  <c:v>-4.5885999999999996</c:v>
                </c:pt>
                <c:pt idx="39">
                  <c:v>-4.6966000000000001</c:v>
                </c:pt>
                <c:pt idx="40">
                  <c:v>-4.8040000000000003</c:v>
                </c:pt>
                <c:pt idx="41">
                  <c:v>-4.9100999999999999</c:v>
                </c:pt>
                <c:pt idx="42">
                  <c:v>-5.0182000000000002</c:v>
                </c:pt>
                <c:pt idx="43">
                  <c:v>-5.1268000000000002</c:v>
                </c:pt>
                <c:pt idx="44">
                  <c:v>-5.2340999999999998</c:v>
                </c:pt>
                <c:pt idx="45">
                  <c:v>-5.3380999999999998</c:v>
                </c:pt>
                <c:pt idx="46">
                  <c:v>-5.4359999999999999</c:v>
                </c:pt>
                <c:pt idx="47">
                  <c:v>-5.5354000000000001</c:v>
                </c:pt>
                <c:pt idx="48">
                  <c:v>-5.6405000000000003</c:v>
                </c:pt>
                <c:pt idx="49">
                  <c:v>-5.7481</c:v>
                </c:pt>
                <c:pt idx="50">
                  <c:v>-5.8569000000000004</c:v>
                </c:pt>
                <c:pt idx="51">
                  <c:v>-5.9668000000000001</c:v>
                </c:pt>
                <c:pt idx="52">
                  <c:v>-6.0728999999999997</c:v>
                </c:pt>
                <c:pt idx="53">
                  <c:v>-6.1764999999999999</c:v>
                </c:pt>
                <c:pt idx="54">
                  <c:v>-6.2797999999999998</c:v>
                </c:pt>
                <c:pt idx="55">
                  <c:v>-6.3825000000000003</c:v>
                </c:pt>
                <c:pt idx="56">
                  <c:v>-6.4844999999999997</c:v>
                </c:pt>
                <c:pt idx="57">
                  <c:v>-6.5842999999999998</c:v>
                </c:pt>
                <c:pt idx="58">
                  <c:v>-6.6841999999999997</c:v>
                </c:pt>
                <c:pt idx="59">
                  <c:v>-6.7859999999999996</c:v>
                </c:pt>
                <c:pt idx="60">
                  <c:v>-6.8887999999999998</c:v>
                </c:pt>
                <c:pt idx="61">
                  <c:v>-6.9973999999999998</c:v>
                </c:pt>
                <c:pt idx="62">
                  <c:v>-7.1089000000000002</c:v>
                </c:pt>
                <c:pt idx="63">
                  <c:v>-7.2234999999999996</c:v>
                </c:pt>
                <c:pt idx="64">
                  <c:v>-7.3437000000000001</c:v>
                </c:pt>
                <c:pt idx="65">
                  <c:v>-7.4633000000000003</c:v>
                </c:pt>
                <c:pt idx="66">
                  <c:v>-7.5872999999999999</c:v>
                </c:pt>
                <c:pt idx="67">
                  <c:v>-7.7123999999999997</c:v>
                </c:pt>
                <c:pt idx="68">
                  <c:v>-7.8384999999999998</c:v>
                </c:pt>
                <c:pt idx="69">
                  <c:v>-7.9721000000000002</c:v>
                </c:pt>
                <c:pt idx="70">
                  <c:v>-8.1095000000000006</c:v>
                </c:pt>
                <c:pt idx="71">
                  <c:v>-8.2475000000000005</c:v>
                </c:pt>
                <c:pt idx="72">
                  <c:v>-8.3806999999999992</c:v>
                </c:pt>
                <c:pt idx="73">
                  <c:v>-8.5103000000000009</c:v>
                </c:pt>
                <c:pt idx="74">
                  <c:v>-8.6452000000000009</c:v>
                </c:pt>
                <c:pt idx="75">
                  <c:v>-8.7782999999999998</c:v>
                </c:pt>
                <c:pt idx="76">
                  <c:v>-8.91</c:v>
                </c:pt>
                <c:pt idx="77">
                  <c:v>-9.0411999999999999</c:v>
                </c:pt>
                <c:pt idx="78">
                  <c:v>-9.1716999999999995</c:v>
                </c:pt>
                <c:pt idx="79">
                  <c:v>-9.3008000000000006</c:v>
                </c:pt>
                <c:pt idx="80">
                  <c:v>-9.423</c:v>
                </c:pt>
                <c:pt idx="81">
                  <c:v>-9.5359999999999996</c:v>
                </c:pt>
                <c:pt idx="82">
                  <c:v>-9.6440999999999999</c:v>
                </c:pt>
                <c:pt idx="83">
                  <c:v>-9.7573000000000008</c:v>
                </c:pt>
                <c:pt idx="84">
                  <c:v>-9.8696999999999999</c:v>
                </c:pt>
                <c:pt idx="85">
                  <c:v>-9.9799000000000007</c:v>
                </c:pt>
                <c:pt idx="86">
                  <c:v>-10.086</c:v>
                </c:pt>
                <c:pt idx="87">
                  <c:v>-10.186</c:v>
                </c:pt>
                <c:pt idx="88">
                  <c:v>-10.282999999999999</c:v>
                </c:pt>
                <c:pt idx="89">
                  <c:v>-10.38</c:v>
                </c:pt>
                <c:pt idx="90">
                  <c:v>-10.476000000000001</c:v>
                </c:pt>
                <c:pt idx="91">
                  <c:v>-10.573</c:v>
                </c:pt>
                <c:pt idx="92">
                  <c:v>-10.664999999999999</c:v>
                </c:pt>
                <c:pt idx="93">
                  <c:v>-10.753</c:v>
                </c:pt>
                <c:pt idx="94">
                  <c:v>-10.842000000000001</c:v>
                </c:pt>
                <c:pt idx="95">
                  <c:v>-10.928000000000001</c:v>
                </c:pt>
                <c:pt idx="96">
                  <c:v>-11.013999999999999</c:v>
                </c:pt>
                <c:pt idx="97">
                  <c:v>-11.103999999999999</c:v>
                </c:pt>
                <c:pt idx="98">
                  <c:v>-11.207000000000001</c:v>
                </c:pt>
                <c:pt idx="99">
                  <c:v>-11.311</c:v>
                </c:pt>
                <c:pt idx="100">
                  <c:v>-11.398</c:v>
                </c:pt>
                <c:pt idx="101">
                  <c:v>-11.483000000000001</c:v>
                </c:pt>
                <c:pt idx="102">
                  <c:v>-11.567</c:v>
                </c:pt>
                <c:pt idx="103">
                  <c:v>-11.645</c:v>
                </c:pt>
                <c:pt idx="104">
                  <c:v>-11.721</c:v>
                </c:pt>
                <c:pt idx="105">
                  <c:v>-11.795</c:v>
                </c:pt>
                <c:pt idx="106">
                  <c:v>-11.862</c:v>
                </c:pt>
                <c:pt idx="107">
                  <c:v>-11.933999999999999</c:v>
                </c:pt>
                <c:pt idx="108">
                  <c:v>-12.01</c:v>
                </c:pt>
                <c:pt idx="109">
                  <c:v>-12.084</c:v>
                </c:pt>
                <c:pt idx="110">
                  <c:v>-12.16</c:v>
                </c:pt>
                <c:pt idx="111">
                  <c:v>-12.237</c:v>
                </c:pt>
                <c:pt idx="112">
                  <c:v>-12.305999999999999</c:v>
                </c:pt>
                <c:pt idx="113">
                  <c:v>-12.359</c:v>
                </c:pt>
                <c:pt idx="114">
                  <c:v>-12.414</c:v>
                </c:pt>
                <c:pt idx="115">
                  <c:v>-12.471</c:v>
                </c:pt>
                <c:pt idx="116">
                  <c:v>-12.526</c:v>
                </c:pt>
                <c:pt idx="117">
                  <c:v>-12.576000000000001</c:v>
                </c:pt>
                <c:pt idx="118">
                  <c:v>-12.617000000000001</c:v>
                </c:pt>
                <c:pt idx="119">
                  <c:v>-12.641999999999999</c:v>
                </c:pt>
                <c:pt idx="120">
                  <c:v>-12.683</c:v>
                </c:pt>
                <c:pt idx="121">
                  <c:v>-12.728</c:v>
                </c:pt>
                <c:pt idx="122">
                  <c:v>-12.760999999999999</c:v>
                </c:pt>
                <c:pt idx="123">
                  <c:v>-12.784000000000001</c:v>
                </c:pt>
                <c:pt idx="124">
                  <c:v>-12.815</c:v>
                </c:pt>
                <c:pt idx="125">
                  <c:v>-12.856</c:v>
                </c:pt>
                <c:pt idx="126">
                  <c:v>-12.884</c:v>
                </c:pt>
                <c:pt idx="127">
                  <c:v>-12.929</c:v>
                </c:pt>
                <c:pt idx="128">
                  <c:v>-12.984</c:v>
                </c:pt>
                <c:pt idx="129">
                  <c:v>-13.038</c:v>
                </c:pt>
                <c:pt idx="130">
                  <c:v>-13.098000000000001</c:v>
                </c:pt>
                <c:pt idx="131">
                  <c:v>-13.164</c:v>
                </c:pt>
                <c:pt idx="132">
                  <c:v>-13.226000000000001</c:v>
                </c:pt>
                <c:pt idx="133">
                  <c:v>-13.281000000000001</c:v>
                </c:pt>
                <c:pt idx="134">
                  <c:v>-13.324999999999999</c:v>
                </c:pt>
                <c:pt idx="135">
                  <c:v>-13.355</c:v>
                </c:pt>
                <c:pt idx="136">
                  <c:v>-13.374000000000001</c:v>
                </c:pt>
                <c:pt idx="137">
                  <c:v>-13.395</c:v>
                </c:pt>
                <c:pt idx="138">
                  <c:v>-13.414999999999999</c:v>
                </c:pt>
                <c:pt idx="139">
                  <c:v>-13.441000000000001</c:v>
                </c:pt>
                <c:pt idx="140">
                  <c:v>-13.459</c:v>
                </c:pt>
                <c:pt idx="141">
                  <c:v>-13.47</c:v>
                </c:pt>
                <c:pt idx="142">
                  <c:v>-13.476000000000001</c:v>
                </c:pt>
                <c:pt idx="143">
                  <c:v>-13.483000000000001</c:v>
                </c:pt>
                <c:pt idx="144">
                  <c:v>-13.484</c:v>
                </c:pt>
                <c:pt idx="145">
                  <c:v>-13.488</c:v>
                </c:pt>
                <c:pt idx="146">
                  <c:v>-13.494</c:v>
                </c:pt>
                <c:pt idx="147">
                  <c:v>-13.49</c:v>
                </c:pt>
                <c:pt idx="148">
                  <c:v>-13.492000000000001</c:v>
                </c:pt>
                <c:pt idx="149">
                  <c:v>-13.488</c:v>
                </c:pt>
                <c:pt idx="150">
                  <c:v>-13.493</c:v>
                </c:pt>
                <c:pt idx="151">
                  <c:v>-13.507</c:v>
                </c:pt>
                <c:pt idx="152">
                  <c:v>-13.523999999999999</c:v>
                </c:pt>
                <c:pt idx="153">
                  <c:v>-13.541</c:v>
                </c:pt>
                <c:pt idx="154">
                  <c:v>-13.565</c:v>
                </c:pt>
                <c:pt idx="155">
                  <c:v>-13.599</c:v>
                </c:pt>
                <c:pt idx="156">
                  <c:v>-13.648</c:v>
                </c:pt>
                <c:pt idx="157">
                  <c:v>-13.696999999999999</c:v>
                </c:pt>
                <c:pt idx="158">
                  <c:v>-13.749000000000001</c:v>
                </c:pt>
                <c:pt idx="159">
                  <c:v>-13.794</c:v>
                </c:pt>
                <c:pt idx="160">
                  <c:v>-13.847</c:v>
                </c:pt>
                <c:pt idx="161">
                  <c:v>-13.906000000000001</c:v>
                </c:pt>
                <c:pt idx="162">
                  <c:v>-13.956</c:v>
                </c:pt>
                <c:pt idx="163">
                  <c:v>-14</c:v>
                </c:pt>
                <c:pt idx="164">
                  <c:v>-14.035</c:v>
                </c:pt>
                <c:pt idx="165">
                  <c:v>-14.054</c:v>
                </c:pt>
                <c:pt idx="166">
                  <c:v>-14.058999999999999</c:v>
                </c:pt>
                <c:pt idx="167">
                  <c:v>-14.039</c:v>
                </c:pt>
                <c:pt idx="168">
                  <c:v>-14.023999999999999</c:v>
                </c:pt>
                <c:pt idx="169">
                  <c:v>-13.984</c:v>
                </c:pt>
                <c:pt idx="170">
                  <c:v>-13.938000000000001</c:v>
                </c:pt>
                <c:pt idx="171">
                  <c:v>-13.882</c:v>
                </c:pt>
                <c:pt idx="172">
                  <c:v>-13.835000000000001</c:v>
                </c:pt>
                <c:pt idx="173">
                  <c:v>-13.776</c:v>
                </c:pt>
                <c:pt idx="174">
                  <c:v>-13.715</c:v>
                </c:pt>
                <c:pt idx="175">
                  <c:v>-13.662000000000001</c:v>
                </c:pt>
                <c:pt idx="176">
                  <c:v>-13.606999999999999</c:v>
                </c:pt>
                <c:pt idx="177">
                  <c:v>-13.56</c:v>
                </c:pt>
                <c:pt idx="178">
                  <c:v>-13.523</c:v>
                </c:pt>
                <c:pt idx="179">
                  <c:v>-13.474</c:v>
                </c:pt>
                <c:pt idx="180">
                  <c:v>-13.406000000000001</c:v>
                </c:pt>
                <c:pt idx="181">
                  <c:v>-13.33</c:v>
                </c:pt>
                <c:pt idx="182">
                  <c:v>-13.256</c:v>
                </c:pt>
                <c:pt idx="183">
                  <c:v>-13.176</c:v>
                </c:pt>
                <c:pt idx="184">
                  <c:v>-13.097</c:v>
                </c:pt>
                <c:pt idx="185">
                  <c:v>-13.018000000000001</c:v>
                </c:pt>
                <c:pt idx="186">
                  <c:v>-12.93</c:v>
                </c:pt>
                <c:pt idx="187">
                  <c:v>-12.840999999999999</c:v>
                </c:pt>
                <c:pt idx="188">
                  <c:v>-12.749000000000001</c:v>
                </c:pt>
                <c:pt idx="189">
                  <c:v>-12.654999999999999</c:v>
                </c:pt>
                <c:pt idx="190">
                  <c:v>-12.56</c:v>
                </c:pt>
                <c:pt idx="191">
                  <c:v>-12.454000000000001</c:v>
                </c:pt>
                <c:pt idx="192">
                  <c:v>-12.348000000000001</c:v>
                </c:pt>
                <c:pt idx="193">
                  <c:v>-12.244999999999999</c:v>
                </c:pt>
                <c:pt idx="194">
                  <c:v>-12.138999999999999</c:v>
                </c:pt>
                <c:pt idx="195">
                  <c:v>-12.035</c:v>
                </c:pt>
                <c:pt idx="196">
                  <c:v>-11.933999999999999</c:v>
                </c:pt>
                <c:pt idx="197">
                  <c:v>-11.83</c:v>
                </c:pt>
                <c:pt idx="198">
                  <c:v>-11.724</c:v>
                </c:pt>
                <c:pt idx="199">
                  <c:v>-11.617000000000001</c:v>
                </c:pt>
                <c:pt idx="200">
                  <c:v>-11.510999999999999</c:v>
                </c:pt>
                <c:pt idx="201">
                  <c:v>-11.404999999999999</c:v>
                </c:pt>
                <c:pt idx="202">
                  <c:v>-11.3</c:v>
                </c:pt>
                <c:pt idx="203">
                  <c:v>-11.199</c:v>
                </c:pt>
                <c:pt idx="204">
                  <c:v>-11.098000000000001</c:v>
                </c:pt>
                <c:pt idx="205">
                  <c:v>-10.991</c:v>
                </c:pt>
                <c:pt idx="206">
                  <c:v>-10.885999999999999</c:v>
                </c:pt>
                <c:pt idx="207">
                  <c:v>-10.773</c:v>
                </c:pt>
                <c:pt idx="208">
                  <c:v>-10.661</c:v>
                </c:pt>
                <c:pt idx="209">
                  <c:v>-10.547000000000001</c:v>
                </c:pt>
                <c:pt idx="210">
                  <c:v>-10.423999999999999</c:v>
                </c:pt>
                <c:pt idx="211">
                  <c:v>-10.292999999999999</c:v>
                </c:pt>
                <c:pt idx="212">
                  <c:v>-10.163</c:v>
                </c:pt>
                <c:pt idx="213">
                  <c:v>-10.032999999999999</c:v>
                </c:pt>
                <c:pt idx="214">
                  <c:v>-9.8946000000000005</c:v>
                </c:pt>
                <c:pt idx="215">
                  <c:v>-9.7591999999999999</c:v>
                </c:pt>
                <c:pt idx="216">
                  <c:v>-9.6240000000000006</c:v>
                </c:pt>
                <c:pt idx="217">
                  <c:v>-9.4939999999999998</c:v>
                </c:pt>
                <c:pt idx="218">
                  <c:v>-9.3632000000000009</c:v>
                </c:pt>
                <c:pt idx="219">
                  <c:v>-9.2388999999999992</c:v>
                </c:pt>
                <c:pt idx="220">
                  <c:v>-9.1173000000000002</c:v>
                </c:pt>
                <c:pt idx="221">
                  <c:v>-8.9896999999999991</c:v>
                </c:pt>
                <c:pt idx="222">
                  <c:v>-8.8659999999999997</c:v>
                </c:pt>
                <c:pt idx="223">
                  <c:v>-8.7386999999999997</c:v>
                </c:pt>
                <c:pt idx="224">
                  <c:v>-8.6105999999999998</c:v>
                </c:pt>
                <c:pt idx="225">
                  <c:v>-8.4832999999999998</c:v>
                </c:pt>
                <c:pt idx="226">
                  <c:v>-8.3594000000000008</c:v>
                </c:pt>
                <c:pt idx="227">
                  <c:v>-8.2340999999999998</c:v>
                </c:pt>
                <c:pt idx="228">
                  <c:v>-8.1098999999999997</c:v>
                </c:pt>
                <c:pt idx="229">
                  <c:v>-7.9888000000000003</c:v>
                </c:pt>
                <c:pt idx="230">
                  <c:v>-7.8666</c:v>
                </c:pt>
                <c:pt idx="231">
                  <c:v>-7.7370000000000001</c:v>
                </c:pt>
                <c:pt idx="232">
                  <c:v>-7.6037999999999997</c:v>
                </c:pt>
                <c:pt idx="233">
                  <c:v>-7.4645999999999999</c:v>
                </c:pt>
                <c:pt idx="234">
                  <c:v>-7.3276000000000003</c:v>
                </c:pt>
                <c:pt idx="235">
                  <c:v>-7.1904000000000003</c:v>
                </c:pt>
                <c:pt idx="236">
                  <c:v>-7.0560999999999998</c:v>
                </c:pt>
                <c:pt idx="237">
                  <c:v>-6.9227999999999996</c:v>
                </c:pt>
                <c:pt idx="238">
                  <c:v>-6.7915000000000001</c:v>
                </c:pt>
                <c:pt idx="239">
                  <c:v>-6.6680999999999999</c:v>
                </c:pt>
                <c:pt idx="240">
                  <c:v>-6.5506000000000002</c:v>
                </c:pt>
                <c:pt idx="241">
                  <c:v>-6.4374000000000002</c:v>
                </c:pt>
                <c:pt idx="242">
                  <c:v>-6.3289999999999997</c:v>
                </c:pt>
                <c:pt idx="243">
                  <c:v>-6.2221000000000002</c:v>
                </c:pt>
                <c:pt idx="244">
                  <c:v>-6.1155999999999997</c:v>
                </c:pt>
                <c:pt idx="245">
                  <c:v>-6.0103</c:v>
                </c:pt>
                <c:pt idx="246">
                  <c:v>-5.9066999999999998</c:v>
                </c:pt>
                <c:pt idx="247">
                  <c:v>-5.8090999999999999</c:v>
                </c:pt>
                <c:pt idx="248">
                  <c:v>-5.7073999999999998</c:v>
                </c:pt>
                <c:pt idx="249">
                  <c:v>-5.6067999999999998</c:v>
                </c:pt>
                <c:pt idx="250">
                  <c:v>-5.5045999999999999</c:v>
                </c:pt>
                <c:pt idx="251">
                  <c:v>-5.4013999999999998</c:v>
                </c:pt>
                <c:pt idx="252">
                  <c:v>-5.2961</c:v>
                </c:pt>
                <c:pt idx="253">
                  <c:v>-5.1896000000000004</c:v>
                </c:pt>
                <c:pt idx="254">
                  <c:v>-5.0843999999999996</c:v>
                </c:pt>
                <c:pt idx="255">
                  <c:v>-4.9817</c:v>
                </c:pt>
                <c:pt idx="256">
                  <c:v>-4.8807</c:v>
                </c:pt>
                <c:pt idx="257">
                  <c:v>-4.782</c:v>
                </c:pt>
                <c:pt idx="258">
                  <c:v>-4.6864999999999997</c:v>
                </c:pt>
                <c:pt idx="259">
                  <c:v>-4.5926999999999998</c:v>
                </c:pt>
                <c:pt idx="260">
                  <c:v>-4.4991000000000003</c:v>
                </c:pt>
                <c:pt idx="261">
                  <c:v>-4.4055999999999997</c:v>
                </c:pt>
                <c:pt idx="262">
                  <c:v>-4.3132000000000001</c:v>
                </c:pt>
                <c:pt idx="263">
                  <c:v>-4.2195999999999998</c:v>
                </c:pt>
                <c:pt idx="264">
                  <c:v>-4.1291000000000002</c:v>
                </c:pt>
                <c:pt idx="265">
                  <c:v>-4.0399000000000003</c:v>
                </c:pt>
                <c:pt idx="266">
                  <c:v>-3.9483999999999999</c:v>
                </c:pt>
                <c:pt idx="267">
                  <c:v>-3.8569</c:v>
                </c:pt>
                <c:pt idx="268">
                  <c:v>-3.7662</c:v>
                </c:pt>
                <c:pt idx="269">
                  <c:v>-3.6783000000000001</c:v>
                </c:pt>
                <c:pt idx="270">
                  <c:v>-3.5918000000000001</c:v>
                </c:pt>
                <c:pt idx="271">
                  <c:v>-3.5074000000000001</c:v>
                </c:pt>
                <c:pt idx="272">
                  <c:v>-3.4243000000000001</c:v>
                </c:pt>
                <c:pt idx="273">
                  <c:v>-3.3439000000000001</c:v>
                </c:pt>
                <c:pt idx="274">
                  <c:v>-3.2656999999999998</c:v>
                </c:pt>
                <c:pt idx="275">
                  <c:v>-3.1888999999999998</c:v>
                </c:pt>
                <c:pt idx="276">
                  <c:v>-3.1147</c:v>
                </c:pt>
                <c:pt idx="277">
                  <c:v>-3.0446</c:v>
                </c:pt>
                <c:pt idx="278">
                  <c:v>-2.9792999999999998</c:v>
                </c:pt>
                <c:pt idx="279">
                  <c:v>-2.9169999999999998</c:v>
                </c:pt>
                <c:pt idx="280">
                  <c:v>-2.8523000000000001</c:v>
                </c:pt>
                <c:pt idx="281">
                  <c:v>-2.7894000000000001</c:v>
                </c:pt>
                <c:pt idx="282">
                  <c:v>-2.7313000000000001</c:v>
                </c:pt>
                <c:pt idx="283">
                  <c:v>-2.6713</c:v>
                </c:pt>
                <c:pt idx="284">
                  <c:v>-2.6107</c:v>
                </c:pt>
                <c:pt idx="285">
                  <c:v>-2.5489000000000002</c:v>
                </c:pt>
                <c:pt idx="286">
                  <c:v>-2.4885000000000002</c:v>
                </c:pt>
                <c:pt idx="287">
                  <c:v>-2.4295</c:v>
                </c:pt>
                <c:pt idx="288">
                  <c:v>-2.3696000000000002</c:v>
                </c:pt>
                <c:pt idx="289">
                  <c:v>-2.3081</c:v>
                </c:pt>
                <c:pt idx="290">
                  <c:v>-2.2488000000000001</c:v>
                </c:pt>
                <c:pt idx="291">
                  <c:v>-2.1884999999999999</c:v>
                </c:pt>
                <c:pt idx="292">
                  <c:v>-2.1291000000000002</c:v>
                </c:pt>
                <c:pt idx="293">
                  <c:v>-2.0737999999999999</c:v>
                </c:pt>
                <c:pt idx="294">
                  <c:v>-2.0186000000000002</c:v>
                </c:pt>
                <c:pt idx="295">
                  <c:v>-1.9639</c:v>
                </c:pt>
                <c:pt idx="296">
                  <c:v>-1.9100999999999999</c:v>
                </c:pt>
                <c:pt idx="297">
                  <c:v>-1.8587</c:v>
                </c:pt>
                <c:pt idx="298">
                  <c:v>-1.8083</c:v>
                </c:pt>
                <c:pt idx="299">
                  <c:v>-1.7575000000000001</c:v>
                </c:pt>
                <c:pt idx="300">
                  <c:v>-1.7088000000000001</c:v>
                </c:pt>
              </c:numCache>
            </c:numRef>
          </c:val>
          <c:smooth val="0"/>
          <c:extLst>
            <c:ext xmlns:c16="http://schemas.microsoft.com/office/drawing/2014/chart" uri="{C3380CC4-5D6E-409C-BE32-E72D297353CC}">
              <c16:uniqueId val="{00000000-5E00-4EBB-BC5F-7E6CF9F6C964}"/>
            </c:ext>
          </c:extLst>
        </c:ser>
        <c:dLbls>
          <c:showLegendKey val="0"/>
          <c:showVal val="0"/>
          <c:showCatName val="0"/>
          <c:showSerName val="0"/>
          <c:showPercent val="0"/>
          <c:showBubbleSize val="0"/>
        </c:dLbls>
        <c:smooth val="0"/>
        <c:axId val="599210568"/>
        <c:axId val="599212208"/>
        <c:extLst>
          <c:ext xmlns:c15="http://schemas.microsoft.com/office/drawing/2012/chart" uri="{02D57815-91ED-43cb-92C2-25804820EDAC}">
            <c15:filteredLineSeries>
              <c15:ser>
                <c:idx val="0"/>
                <c:order val="0"/>
                <c:tx>
                  <c:strRef>
                    <c:extLst>
                      <c:ext uri="{02D57815-91ED-43cb-92C2-25804820EDAC}">
                        <c15:formulaRef>
                          <c15:sqref>Sheet1!$A$1</c15:sqref>
                        </c15:formulaRef>
                      </c:ext>
                    </c:extLst>
                    <c:strCache>
                      <c:ptCount val="1"/>
                      <c:pt idx="0">
                        <c:v> </c:v>
                      </c:pt>
                    </c:strCache>
                  </c:strRef>
                </c:tx>
                <c:spPr>
                  <a:ln w="28575" cap="rnd">
                    <a:solidFill>
                      <a:schemeClr val="accent1"/>
                    </a:solidFill>
                    <a:round/>
                  </a:ln>
                  <a:effectLst/>
                </c:spPr>
                <c:marker>
                  <c:symbol val="none"/>
                </c:marker>
                <c:val>
                  <c:numRef>
                    <c:extLst>
                      <c:ext uri="{02D57815-91ED-43cb-92C2-25804820EDAC}">
                        <c15:formulaRef>
                          <c15:sqref>Sheet1!$A$2:$A$302</c15:sqref>
                        </c15:formulaRef>
                      </c:ext>
                    </c:extLst>
                    <c:numCache>
                      <c:formatCode>General</c:formatCode>
                      <c:ptCount val="301"/>
                      <c:pt idx="0">
                        <c:v>-1500</c:v>
                      </c:pt>
                      <c:pt idx="1">
                        <c:v>-1490</c:v>
                      </c:pt>
                      <c:pt idx="2">
                        <c:v>-1480</c:v>
                      </c:pt>
                      <c:pt idx="3">
                        <c:v>-1470</c:v>
                      </c:pt>
                      <c:pt idx="4">
                        <c:v>-1460</c:v>
                      </c:pt>
                      <c:pt idx="5">
                        <c:v>-1450</c:v>
                      </c:pt>
                      <c:pt idx="6">
                        <c:v>-1440</c:v>
                      </c:pt>
                      <c:pt idx="7">
                        <c:v>-1430</c:v>
                      </c:pt>
                      <c:pt idx="8">
                        <c:v>-1420</c:v>
                      </c:pt>
                      <c:pt idx="9">
                        <c:v>-1410</c:v>
                      </c:pt>
                      <c:pt idx="10">
                        <c:v>-1400</c:v>
                      </c:pt>
                      <c:pt idx="11">
                        <c:v>-1390</c:v>
                      </c:pt>
                      <c:pt idx="12">
                        <c:v>-1380</c:v>
                      </c:pt>
                      <c:pt idx="13">
                        <c:v>-1370</c:v>
                      </c:pt>
                      <c:pt idx="14">
                        <c:v>-1360</c:v>
                      </c:pt>
                      <c:pt idx="15">
                        <c:v>-1350</c:v>
                      </c:pt>
                      <c:pt idx="16">
                        <c:v>-1340</c:v>
                      </c:pt>
                      <c:pt idx="17">
                        <c:v>-1330</c:v>
                      </c:pt>
                      <c:pt idx="18">
                        <c:v>-1320</c:v>
                      </c:pt>
                      <c:pt idx="19">
                        <c:v>-1310</c:v>
                      </c:pt>
                      <c:pt idx="20">
                        <c:v>-1300</c:v>
                      </c:pt>
                      <c:pt idx="21">
                        <c:v>-1290</c:v>
                      </c:pt>
                      <c:pt idx="22">
                        <c:v>-1280</c:v>
                      </c:pt>
                      <c:pt idx="23">
                        <c:v>-1270</c:v>
                      </c:pt>
                      <c:pt idx="24">
                        <c:v>-1260</c:v>
                      </c:pt>
                      <c:pt idx="25">
                        <c:v>-1250</c:v>
                      </c:pt>
                      <c:pt idx="26">
                        <c:v>-1240</c:v>
                      </c:pt>
                      <c:pt idx="27">
                        <c:v>-1230</c:v>
                      </c:pt>
                      <c:pt idx="28">
                        <c:v>-1220</c:v>
                      </c:pt>
                      <c:pt idx="29">
                        <c:v>-1210</c:v>
                      </c:pt>
                      <c:pt idx="30">
                        <c:v>-1200</c:v>
                      </c:pt>
                      <c:pt idx="31">
                        <c:v>-1190</c:v>
                      </c:pt>
                      <c:pt idx="32">
                        <c:v>-1180</c:v>
                      </c:pt>
                      <c:pt idx="33">
                        <c:v>-1170</c:v>
                      </c:pt>
                      <c:pt idx="34">
                        <c:v>-1160</c:v>
                      </c:pt>
                      <c:pt idx="35">
                        <c:v>-1150</c:v>
                      </c:pt>
                      <c:pt idx="36">
                        <c:v>-1140</c:v>
                      </c:pt>
                      <c:pt idx="37">
                        <c:v>-1130</c:v>
                      </c:pt>
                      <c:pt idx="38">
                        <c:v>-1120</c:v>
                      </c:pt>
                      <c:pt idx="39">
                        <c:v>-1110</c:v>
                      </c:pt>
                      <c:pt idx="40">
                        <c:v>-1100</c:v>
                      </c:pt>
                      <c:pt idx="41">
                        <c:v>-1090</c:v>
                      </c:pt>
                      <c:pt idx="42">
                        <c:v>-1080</c:v>
                      </c:pt>
                      <c:pt idx="43">
                        <c:v>-1070</c:v>
                      </c:pt>
                      <c:pt idx="44">
                        <c:v>-1060</c:v>
                      </c:pt>
                      <c:pt idx="45">
                        <c:v>-1050</c:v>
                      </c:pt>
                      <c:pt idx="46">
                        <c:v>-1040</c:v>
                      </c:pt>
                      <c:pt idx="47">
                        <c:v>-1030</c:v>
                      </c:pt>
                      <c:pt idx="48">
                        <c:v>-1020</c:v>
                      </c:pt>
                      <c:pt idx="49">
                        <c:v>-1010</c:v>
                      </c:pt>
                      <c:pt idx="50">
                        <c:v>-1000</c:v>
                      </c:pt>
                      <c:pt idx="51">
                        <c:v>-990</c:v>
                      </c:pt>
                      <c:pt idx="52">
                        <c:v>-980</c:v>
                      </c:pt>
                      <c:pt idx="53">
                        <c:v>-970</c:v>
                      </c:pt>
                      <c:pt idx="54">
                        <c:v>-960</c:v>
                      </c:pt>
                      <c:pt idx="55">
                        <c:v>-950</c:v>
                      </c:pt>
                      <c:pt idx="56">
                        <c:v>-940</c:v>
                      </c:pt>
                      <c:pt idx="57">
                        <c:v>-930</c:v>
                      </c:pt>
                      <c:pt idx="58">
                        <c:v>-920</c:v>
                      </c:pt>
                      <c:pt idx="59">
                        <c:v>-910</c:v>
                      </c:pt>
                      <c:pt idx="60">
                        <c:v>-900</c:v>
                      </c:pt>
                      <c:pt idx="61">
                        <c:v>-890</c:v>
                      </c:pt>
                      <c:pt idx="62">
                        <c:v>-880</c:v>
                      </c:pt>
                      <c:pt idx="63">
                        <c:v>-870</c:v>
                      </c:pt>
                      <c:pt idx="64">
                        <c:v>-860</c:v>
                      </c:pt>
                      <c:pt idx="65">
                        <c:v>-850</c:v>
                      </c:pt>
                      <c:pt idx="66">
                        <c:v>-840</c:v>
                      </c:pt>
                      <c:pt idx="67">
                        <c:v>-830</c:v>
                      </c:pt>
                      <c:pt idx="68">
                        <c:v>-820</c:v>
                      </c:pt>
                      <c:pt idx="69">
                        <c:v>-810</c:v>
                      </c:pt>
                      <c:pt idx="70">
                        <c:v>-800</c:v>
                      </c:pt>
                      <c:pt idx="71">
                        <c:v>-790</c:v>
                      </c:pt>
                      <c:pt idx="72">
                        <c:v>-780</c:v>
                      </c:pt>
                      <c:pt idx="73">
                        <c:v>-770</c:v>
                      </c:pt>
                      <c:pt idx="74">
                        <c:v>-760</c:v>
                      </c:pt>
                      <c:pt idx="75">
                        <c:v>-750</c:v>
                      </c:pt>
                      <c:pt idx="76">
                        <c:v>-740</c:v>
                      </c:pt>
                      <c:pt idx="77">
                        <c:v>-730</c:v>
                      </c:pt>
                      <c:pt idx="78">
                        <c:v>-720</c:v>
                      </c:pt>
                      <c:pt idx="79">
                        <c:v>-710</c:v>
                      </c:pt>
                      <c:pt idx="80">
                        <c:v>-700</c:v>
                      </c:pt>
                      <c:pt idx="81">
                        <c:v>-690</c:v>
                      </c:pt>
                      <c:pt idx="82">
                        <c:v>-680</c:v>
                      </c:pt>
                      <c:pt idx="83">
                        <c:v>-670</c:v>
                      </c:pt>
                      <c:pt idx="84">
                        <c:v>-660</c:v>
                      </c:pt>
                      <c:pt idx="85">
                        <c:v>-650</c:v>
                      </c:pt>
                      <c:pt idx="86">
                        <c:v>-640</c:v>
                      </c:pt>
                      <c:pt idx="87">
                        <c:v>-630</c:v>
                      </c:pt>
                      <c:pt idx="88">
                        <c:v>-620</c:v>
                      </c:pt>
                      <c:pt idx="89">
                        <c:v>-610</c:v>
                      </c:pt>
                      <c:pt idx="90">
                        <c:v>-600</c:v>
                      </c:pt>
                      <c:pt idx="91">
                        <c:v>-590</c:v>
                      </c:pt>
                      <c:pt idx="92">
                        <c:v>-580</c:v>
                      </c:pt>
                      <c:pt idx="93">
                        <c:v>-570</c:v>
                      </c:pt>
                      <c:pt idx="94">
                        <c:v>-560</c:v>
                      </c:pt>
                      <c:pt idx="95">
                        <c:v>-550</c:v>
                      </c:pt>
                      <c:pt idx="96">
                        <c:v>-540</c:v>
                      </c:pt>
                      <c:pt idx="97">
                        <c:v>-530</c:v>
                      </c:pt>
                      <c:pt idx="98">
                        <c:v>-520</c:v>
                      </c:pt>
                      <c:pt idx="99">
                        <c:v>-510</c:v>
                      </c:pt>
                      <c:pt idx="100">
                        <c:v>-500</c:v>
                      </c:pt>
                      <c:pt idx="101">
                        <c:v>-490</c:v>
                      </c:pt>
                      <c:pt idx="102">
                        <c:v>-480</c:v>
                      </c:pt>
                      <c:pt idx="103">
                        <c:v>-470</c:v>
                      </c:pt>
                      <c:pt idx="104">
                        <c:v>-460</c:v>
                      </c:pt>
                      <c:pt idx="105">
                        <c:v>-450</c:v>
                      </c:pt>
                      <c:pt idx="106">
                        <c:v>-440</c:v>
                      </c:pt>
                      <c:pt idx="107">
                        <c:v>-430</c:v>
                      </c:pt>
                      <c:pt idx="108">
                        <c:v>-420</c:v>
                      </c:pt>
                      <c:pt idx="109">
                        <c:v>-410</c:v>
                      </c:pt>
                      <c:pt idx="110">
                        <c:v>-400</c:v>
                      </c:pt>
                      <c:pt idx="111">
                        <c:v>-390</c:v>
                      </c:pt>
                      <c:pt idx="112">
                        <c:v>-380</c:v>
                      </c:pt>
                      <c:pt idx="113">
                        <c:v>-370</c:v>
                      </c:pt>
                      <c:pt idx="114">
                        <c:v>-360</c:v>
                      </c:pt>
                      <c:pt idx="115">
                        <c:v>-350</c:v>
                      </c:pt>
                      <c:pt idx="116">
                        <c:v>-340</c:v>
                      </c:pt>
                      <c:pt idx="117">
                        <c:v>-330</c:v>
                      </c:pt>
                      <c:pt idx="118">
                        <c:v>-320</c:v>
                      </c:pt>
                      <c:pt idx="119">
                        <c:v>-310</c:v>
                      </c:pt>
                      <c:pt idx="120">
                        <c:v>-300</c:v>
                      </c:pt>
                      <c:pt idx="121">
                        <c:v>-290</c:v>
                      </c:pt>
                      <c:pt idx="122">
                        <c:v>-280</c:v>
                      </c:pt>
                      <c:pt idx="123">
                        <c:v>-270</c:v>
                      </c:pt>
                      <c:pt idx="124">
                        <c:v>-260</c:v>
                      </c:pt>
                      <c:pt idx="125">
                        <c:v>-250</c:v>
                      </c:pt>
                      <c:pt idx="126">
                        <c:v>-240</c:v>
                      </c:pt>
                      <c:pt idx="127">
                        <c:v>-230</c:v>
                      </c:pt>
                      <c:pt idx="128">
                        <c:v>-220</c:v>
                      </c:pt>
                      <c:pt idx="129">
                        <c:v>-210</c:v>
                      </c:pt>
                      <c:pt idx="130">
                        <c:v>-200</c:v>
                      </c:pt>
                      <c:pt idx="131">
                        <c:v>-190</c:v>
                      </c:pt>
                      <c:pt idx="132">
                        <c:v>-180</c:v>
                      </c:pt>
                      <c:pt idx="133">
                        <c:v>-170</c:v>
                      </c:pt>
                      <c:pt idx="134">
                        <c:v>-160</c:v>
                      </c:pt>
                      <c:pt idx="135">
                        <c:v>-150</c:v>
                      </c:pt>
                      <c:pt idx="136">
                        <c:v>-140</c:v>
                      </c:pt>
                      <c:pt idx="137">
                        <c:v>-130</c:v>
                      </c:pt>
                      <c:pt idx="138">
                        <c:v>-120</c:v>
                      </c:pt>
                      <c:pt idx="139">
                        <c:v>-110</c:v>
                      </c:pt>
                      <c:pt idx="140">
                        <c:v>-100</c:v>
                      </c:pt>
                      <c:pt idx="141">
                        <c:v>-90</c:v>
                      </c:pt>
                      <c:pt idx="142">
                        <c:v>-80</c:v>
                      </c:pt>
                      <c:pt idx="143">
                        <c:v>-70</c:v>
                      </c:pt>
                      <c:pt idx="144">
                        <c:v>-60</c:v>
                      </c:pt>
                      <c:pt idx="145">
                        <c:v>-50</c:v>
                      </c:pt>
                      <c:pt idx="146">
                        <c:v>-40</c:v>
                      </c:pt>
                      <c:pt idx="147">
                        <c:v>-30</c:v>
                      </c:pt>
                      <c:pt idx="148">
                        <c:v>-20</c:v>
                      </c:pt>
                      <c:pt idx="149">
                        <c:v>-10</c:v>
                      </c:pt>
                      <c:pt idx="150">
                        <c:v>0</c:v>
                      </c:pt>
                      <c:pt idx="151">
                        <c:v>10</c:v>
                      </c:pt>
                      <c:pt idx="152">
                        <c:v>20</c:v>
                      </c:pt>
                      <c:pt idx="153">
                        <c:v>30</c:v>
                      </c:pt>
                      <c:pt idx="154">
                        <c:v>40</c:v>
                      </c:pt>
                      <c:pt idx="155">
                        <c:v>50</c:v>
                      </c:pt>
                      <c:pt idx="156">
                        <c:v>60</c:v>
                      </c:pt>
                      <c:pt idx="157">
                        <c:v>70</c:v>
                      </c:pt>
                      <c:pt idx="158">
                        <c:v>80</c:v>
                      </c:pt>
                      <c:pt idx="159">
                        <c:v>90</c:v>
                      </c:pt>
                      <c:pt idx="160">
                        <c:v>100</c:v>
                      </c:pt>
                      <c:pt idx="161">
                        <c:v>110</c:v>
                      </c:pt>
                      <c:pt idx="162">
                        <c:v>120</c:v>
                      </c:pt>
                      <c:pt idx="163">
                        <c:v>130</c:v>
                      </c:pt>
                      <c:pt idx="164">
                        <c:v>140</c:v>
                      </c:pt>
                      <c:pt idx="165">
                        <c:v>150</c:v>
                      </c:pt>
                      <c:pt idx="166">
                        <c:v>160</c:v>
                      </c:pt>
                      <c:pt idx="167">
                        <c:v>170</c:v>
                      </c:pt>
                      <c:pt idx="168">
                        <c:v>180</c:v>
                      </c:pt>
                      <c:pt idx="169">
                        <c:v>190</c:v>
                      </c:pt>
                      <c:pt idx="170">
                        <c:v>200</c:v>
                      </c:pt>
                      <c:pt idx="171">
                        <c:v>210</c:v>
                      </c:pt>
                      <c:pt idx="172">
                        <c:v>220</c:v>
                      </c:pt>
                      <c:pt idx="173">
                        <c:v>230</c:v>
                      </c:pt>
                      <c:pt idx="174">
                        <c:v>240</c:v>
                      </c:pt>
                      <c:pt idx="175">
                        <c:v>250</c:v>
                      </c:pt>
                      <c:pt idx="176">
                        <c:v>260</c:v>
                      </c:pt>
                      <c:pt idx="177">
                        <c:v>270</c:v>
                      </c:pt>
                      <c:pt idx="178">
                        <c:v>280</c:v>
                      </c:pt>
                      <c:pt idx="179">
                        <c:v>290</c:v>
                      </c:pt>
                      <c:pt idx="180">
                        <c:v>300</c:v>
                      </c:pt>
                      <c:pt idx="181">
                        <c:v>310</c:v>
                      </c:pt>
                      <c:pt idx="182">
                        <c:v>320</c:v>
                      </c:pt>
                      <c:pt idx="183">
                        <c:v>330</c:v>
                      </c:pt>
                      <c:pt idx="184">
                        <c:v>340</c:v>
                      </c:pt>
                      <c:pt idx="185">
                        <c:v>350</c:v>
                      </c:pt>
                      <c:pt idx="186">
                        <c:v>360</c:v>
                      </c:pt>
                      <c:pt idx="187">
                        <c:v>370</c:v>
                      </c:pt>
                      <c:pt idx="188">
                        <c:v>380</c:v>
                      </c:pt>
                      <c:pt idx="189">
                        <c:v>390</c:v>
                      </c:pt>
                      <c:pt idx="190">
                        <c:v>400</c:v>
                      </c:pt>
                      <c:pt idx="191">
                        <c:v>410</c:v>
                      </c:pt>
                      <c:pt idx="192">
                        <c:v>420</c:v>
                      </c:pt>
                      <c:pt idx="193">
                        <c:v>430</c:v>
                      </c:pt>
                      <c:pt idx="194">
                        <c:v>440</c:v>
                      </c:pt>
                      <c:pt idx="195">
                        <c:v>450</c:v>
                      </c:pt>
                      <c:pt idx="196">
                        <c:v>460</c:v>
                      </c:pt>
                      <c:pt idx="197">
                        <c:v>470</c:v>
                      </c:pt>
                      <c:pt idx="198">
                        <c:v>480</c:v>
                      </c:pt>
                      <c:pt idx="199">
                        <c:v>490</c:v>
                      </c:pt>
                      <c:pt idx="200">
                        <c:v>500</c:v>
                      </c:pt>
                      <c:pt idx="201">
                        <c:v>510</c:v>
                      </c:pt>
                      <c:pt idx="202">
                        <c:v>520</c:v>
                      </c:pt>
                      <c:pt idx="203">
                        <c:v>530</c:v>
                      </c:pt>
                      <c:pt idx="204">
                        <c:v>540</c:v>
                      </c:pt>
                      <c:pt idx="205">
                        <c:v>550</c:v>
                      </c:pt>
                      <c:pt idx="206">
                        <c:v>560</c:v>
                      </c:pt>
                      <c:pt idx="207">
                        <c:v>570</c:v>
                      </c:pt>
                      <c:pt idx="208">
                        <c:v>580</c:v>
                      </c:pt>
                      <c:pt idx="209">
                        <c:v>590</c:v>
                      </c:pt>
                      <c:pt idx="210">
                        <c:v>600</c:v>
                      </c:pt>
                      <c:pt idx="211">
                        <c:v>610</c:v>
                      </c:pt>
                      <c:pt idx="212">
                        <c:v>620</c:v>
                      </c:pt>
                      <c:pt idx="213">
                        <c:v>630</c:v>
                      </c:pt>
                      <c:pt idx="214">
                        <c:v>640</c:v>
                      </c:pt>
                      <c:pt idx="215">
                        <c:v>650</c:v>
                      </c:pt>
                      <c:pt idx="216">
                        <c:v>660</c:v>
                      </c:pt>
                      <c:pt idx="217">
                        <c:v>670</c:v>
                      </c:pt>
                      <c:pt idx="218">
                        <c:v>680</c:v>
                      </c:pt>
                      <c:pt idx="219">
                        <c:v>690</c:v>
                      </c:pt>
                      <c:pt idx="220">
                        <c:v>700</c:v>
                      </c:pt>
                      <c:pt idx="221">
                        <c:v>710</c:v>
                      </c:pt>
                      <c:pt idx="222">
                        <c:v>720</c:v>
                      </c:pt>
                      <c:pt idx="223">
                        <c:v>730</c:v>
                      </c:pt>
                      <c:pt idx="224">
                        <c:v>740</c:v>
                      </c:pt>
                      <c:pt idx="225">
                        <c:v>750</c:v>
                      </c:pt>
                      <c:pt idx="226">
                        <c:v>760</c:v>
                      </c:pt>
                      <c:pt idx="227">
                        <c:v>770</c:v>
                      </c:pt>
                      <c:pt idx="228">
                        <c:v>780</c:v>
                      </c:pt>
                      <c:pt idx="229">
                        <c:v>790</c:v>
                      </c:pt>
                      <c:pt idx="230">
                        <c:v>800</c:v>
                      </c:pt>
                      <c:pt idx="231">
                        <c:v>810</c:v>
                      </c:pt>
                      <c:pt idx="232">
                        <c:v>820</c:v>
                      </c:pt>
                      <c:pt idx="233">
                        <c:v>830</c:v>
                      </c:pt>
                      <c:pt idx="234">
                        <c:v>840</c:v>
                      </c:pt>
                      <c:pt idx="235">
                        <c:v>850</c:v>
                      </c:pt>
                      <c:pt idx="236">
                        <c:v>860</c:v>
                      </c:pt>
                      <c:pt idx="237">
                        <c:v>870</c:v>
                      </c:pt>
                      <c:pt idx="238">
                        <c:v>880</c:v>
                      </c:pt>
                      <c:pt idx="239">
                        <c:v>890</c:v>
                      </c:pt>
                      <c:pt idx="240">
                        <c:v>900</c:v>
                      </c:pt>
                      <c:pt idx="241">
                        <c:v>910</c:v>
                      </c:pt>
                      <c:pt idx="242">
                        <c:v>920</c:v>
                      </c:pt>
                      <c:pt idx="243">
                        <c:v>930</c:v>
                      </c:pt>
                      <c:pt idx="244">
                        <c:v>940</c:v>
                      </c:pt>
                      <c:pt idx="245">
                        <c:v>950</c:v>
                      </c:pt>
                      <c:pt idx="246">
                        <c:v>960</c:v>
                      </c:pt>
                      <c:pt idx="247">
                        <c:v>970</c:v>
                      </c:pt>
                      <c:pt idx="248">
                        <c:v>980</c:v>
                      </c:pt>
                      <c:pt idx="249">
                        <c:v>990</c:v>
                      </c:pt>
                      <c:pt idx="250">
                        <c:v>1000</c:v>
                      </c:pt>
                      <c:pt idx="251">
                        <c:v>1010</c:v>
                      </c:pt>
                      <c:pt idx="252">
                        <c:v>1020</c:v>
                      </c:pt>
                      <c:pt idx="253">
                        <c:v>1030</c:v>
                      </c:pt>
                      <c:pt idx="254">
                        <c:v>1040</c:v>
                      </c:pt>
                      <c:pt idx="255">
                        <c:v>1050</c:v>
                      </c:pt>
                      <c:pt idx="256">
                        <c:v>1060</c:v>
                      </c:pt>
                      <c:pt idx="257">
                        <c:v>1070</c:v>
                      </c:pt>
                      <c:pt idx="258">
                        <c:v>1080</c:v>
                      </c:pt>
                      <c:pt idx="259">
                        <c:v>1090</c:v>
                      </c:pt>
                      <c:pt idx="260">
                        <c:v>1100</c:v>
                      </c:pt>
                      <c:pt idx="261">
                        <c:v>1110</c:v>
                      </c:pt>
                      <c:pt idx="262">
                        <c:v>1120</c:v>
                      </c:pt>
                      <c:pt idx="263">
                        <c:v>1130</c:v>
                      </c:pt>
                      <c:pt idx="264">
                        <c:v>1140</c:v>
                      </c:pt>
                      <c:pt idx="265">
                        <c:v>1150</c:v>
                      </c:pt>
                      <c:pt idx="266">
                        <c:v>1160</c:v>
                      </c:pt>
                      <c:pt idx="267">
                        <c:v>1170</c:v>
                      </c:pt>
                      <c:pt idx="268">
                        <c:v>1180</c:v>
                      </c:pt>
                      <c:pt idx="269">
                        <c:v>1190</c:v>
                      </c:pt>
                      <c:pt idx="270">
                        <c:v>1200</c:v>
                      </c:pt>
                      <c:pt idx="271">
                        <c:v>1210</c:v>
                      </c:pt>
                      <c:pt idx="272">
                        <c:v>1220</c:v>
                      </c:pt>
                      <c:pt idx="273">
                        <c:v>1230</c:v>
                      </c:pt>
                      <c:pt idx="274">
                        <c:v>1240</c:v>
                      </c:pt>
                      <c:pt idx="275">
                        <c:v>1250</c:v>
                      </c:pt>
                      <c:pt idx="276">
                        <c:v>1260</c:v>
                      </c:pt>
                      <c:pt idx="277">
                        <c:v>1270</c:v>
                      </c:pt>
                      <c:pt idx="278">
                        <c:v>1280</c:v>
                      </c:pt>
                      <c:pt idx="279">
                        <c:v>1290</c:v>
                      </c:pt>
                      <c:pt idx="280">
                        <c:v>1300</c:v>
                      </c:pt>
                      <c:pt idx="281">
                        <c:v>1310</c:v>
                      </c:pt>
                      <c:pt idx="282">
                        <c:v>1320</c:v>
                      </c:pt>
                      <c:pt idx="283">
                        <c:v>1330</c:v>
                      </c:pt>
                      <c:pt idx="284">
                        <c:v>1340</c:v>
                      </c:pt>
                      <c:pt idx="285">
                        <c:v>1350</c:v>
                      </c:pt>
                      <c:pt idx="286">
                        <c:v>1360</c:v>
                      </c:pt>
                      <c:pt idx="287">
                        <c:v>1370</c:v>
                      </c:pt>
                      <c:pt idx="288">
                        <c:v>1380</c:v>
                      </c:pt>
                      <c:pt idx="289">
                        <c:v>1390</c:v>
                      </c:pt>
                      <c:pt idx="290">
                        <c:v>1400</c:v>
                      </c:pt>
                      <c:pt idx="291">
                        <c:v>1410</c:v>
                      </c:pt>
                      <c:pt idx="292">
                        <c:v>1420</c:v>
                      </c:pt>
                      <c:pt idx="293">
                        <c:v>1430</c:v>
                      </c:pt>
                      <c:pt idx="294">
                        <c:v>1440</c:v>
                      </c:pt>
                      <c:pt idx="295">
                        <c:v>1450</c:v>
                      </c:pt>
                      <c:pt idx="296">
                        <c:v>1460</c:v>
                      </c:pt>
                      <c:pt idx="297">
                        <c:v>1470</c:v>
                      </c:pt>
                      <c:pt idx="298">
                        <c:v>1480</c:v>
                      </c:pt>
                      <c:pt idx="299">
                        <c:v>1490</c:v>
                      </c:pt>
                      <c:pt idx="300">
                        <c:v>1500</c:v>
                      </c:pt>
                    </c:numCache>
                  </c:numRef>
                </c:val>
                <c:smooth val="0"/>
                <c:extLst>
                  <c:ext xmlns:c16="http://schemas.microsoft.com/office/drawing/2014/chart" uri="{C3380CC4-5D6E-409C-BE32-E72D297353CC}">
                    <c16:uniqueId val="{00000000-7B2A-4F58-8199-1F93BC3C4936}"/>
                  </c:ext>
                </c:extLst>
              </c15:ser>
            </c15:filteredLineSeries>
          </c:ext>
        </c:extLst>
      </c:lineChart>
      <c:catAx>
        <c:axId val="599210568"/>
        <c:scaling>
          <c:orientation val="minMax"/>
        </c:scaling>
        <c:delete val="1"/>
        <c:axPos val="b"/>
        <c:numFmt formatCode="General" sourceLinked="1"/>
        <c:majorTickMark val="out"/>
        <c:minorTickMark val="none"/>
        <c:tickLblPos val="nextTo"/>
        <c:crossAx val="599212208"/>
        <c:crosses val="autoZero"/>
        <c:auto val="1"/>
        <c:lblAlgn val="ctr"/>
        <c:lblOffset val="100"/>
        <c:noMultiLvlLbl val="0"/>
      </c:catAx>
      <c:valAx>
        <c:axId val="599212208"/>
        <c:scaling>
          <c:orientation val="minMax"/>
          <c:max val="40"/>
          <c:min val="-15"/>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alpha val="0"/>
                  </a:schemeClr>
                </a:solidFill>
                <a:latin typeface="+mn-lt"/>
                <a:ea typeface="+mn-ea"/>
                <a:cs typeface="+mn-cs"/>
              </a:defRPr>
            </a:pPr>
            <a:endParaRPr lang="en-US"/>
          </a:p>
        </c:txPr>
        <c:crossAx val="5992105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1"/>
          <c:tx>
            <c:strRef>
              <c:f>Sheet1!$B$1</c:f>
              <c:strCache>
                <c:ptCount val="1"/>
                <c:pt idx="0">
                  <c:v>Series 1</c:v>
                </c:pt>
              </c:strCache>
            </c:strRef>
          </c:tx>
          <c:spPr>
            <a:ln w="28575" cap="rnd">
              <a:solidFill>
                <a:srgbClr val="00B0F0"/>
              </a:solidFill>
              <a:round/>
            </a:ln>
            <a:effectLst/>
          </c:spPr>
          <c:marker>
            <c:symbol val="none"/>
          </c:marker>
          <c:val>
            <c:numRef>
              <c:f>Sheet1!$B$2:$B$302</c:f>
              <c:numCache>
                <c:formatCode>General</c:formatCode>
                <c:ptCount val="301"/>
                <c:pt idx="0">
                  <c:v>9.1287000000000003</c:v>
                </c:pt>
                <c:pt idx="1">
                  <c:v>9.0814000000000004</c:v>
                </c:pt>
                <c:pt idx="2">
                  <c:v>9.0317000000000007</c:v>
                </c:pt>
                <c:pt idx="3">
                  <c:v>8.9806000000000008</c:v>
                </c:pt>
                <c:pt idx="4">
                  <c:v>8.9282000000000004</c:v>
                </c:pt>
                <c:pt idx="5">
                  <c:v>8.8760999999999992</c:v>
                </c:pt>
                <c:pt idx="6">
                  <c:v>8.8231000000000002</c:v>
                </c:pt>
                <c:pt idx="7">
                  <c:v>8.7714999999999996</c:v>
                </c:pt>
                <c:pt idx="8">
                  <c:v>8.7187999999999999</c:v>
                </c:pt>
                <c:pt idx="9">
                  <c:v>8.67</c:v>
                </c:pt>
                <c:pt idx="10">
                  <c:v>8.6214999999999993</c:v>
                </c:pt>
                <c:pt idx="11">
                  <c:v>8.5703999999999994</c:v>
                </c:pt>
                <c:pt idx="12">
                  <c:v>8.5203000000000007</c:v>
                </c:pt>
                <c:pt idx="13">
                  <c:v>8.4707000000000008</c:v>
                </c:pt>
                <c:pt idx="14">
                  <c:v>8.423</c:v>
                </c:pt>
                <c:pt idx="15">
                  <c:v>8.3809000000000005</c:v>
                </c:pt>
                <c:pt idx="16">
                  <c:v>8.3399000000000001</c:v>
                </c:pt>
                <c:pt idx="17">
                  <c:v>8.2977000000000007</c:v>
                </c:pt>
                <c:pt idx="18">
                  <c:v>8.2583000000000002</c:v>
                </c:pt>
                <c:pt idx="19">
                  <c:v>8.2192000000000007</c:v>
                </c:pt>
                <c:pt idx="20">
                  <c:v>8.1811000000000007</c:v>
                </c:pt>
                <c:pt idx="21">
                  <c:v>8.1437000000000008</c:v>
                </c:pt>
                <c:pt idx="22">
                  <c:v>8.1013000000000002</c:v>
                </c:pt>
                <c:pt idx="23">
                  <c:v>8.0586000000000002</c:v>
                </c:pt>
                <c:pt idx="24">
                  <c:v>8.0170999999999992</c:v>
                </c:pt>
                <c:pt idx="25">
                  <c:v>7.9782000000000002</c:v>
                </c:pt>
                <c:pt idx="26">
                  <c:v>7.9355000000000002</c:v>
                </c:pt>
                <c:pt idx="27">
                  <c:v>7.8941999999999997</c:v>
                </c:pt>
                <c:pt idx="28">
                  <c:v>7.8528000000000002</c:v>
                </c:pt>
                <c:pt idx="29">
                  <c:v>7.8122999999999996</c:v>
                </c:pt>
                <c:pt idx="30">
                  <c:v>7.7713000000000001</c:v>
                </c:pt>
                <c:pt idx="31">
                  <c:v>7.7309999999999999</c:v>
                </c:pt>
                <c:pt idx="32">
                  <c:v>7.6891999999999996</c:v>
                </c:pt>
                <c:pt idx="33">
                  <c:v>7.6532</c:v>
                </c:pt>
                <c:pt idx="34">
                  <c:v>7.6212</c:v>
                </c:pt>
                <c:pt idx="35">
                  <c:v>7.5915999999999997</c:v>
                </c:pt>
                <c:pt idx="36">
                  <c:v>7.5613000000000001</c:v>
                </c:pt>
                <c:pt idx="37">
                  <c:v>7.5400999999999998</c:v>
                </c:pt>
                <c:pt idx="38">
                  <c:v>7.5197000000000003</c:v>
                </c:pt>
                <c:pt idx="39">
                  <c:v>7.5000999999999998</c:v>
                </c:pt>
                <c:pt idx="40">
                  <c:v>7.4816000000000003</c:v>
                </c:pt>
                <c:pt idx="41">
                  <c:v>7.4568000000000003</c:v>
                </c:pt>
                <c:pt idx="42">
                  <c:v>7.4259000000000004</c:v>
                </c:pt>
                <c:pt idx="43">
                  <c:v>7.3959000000000001</c:v>
                </c:pt>
                <c:pt idx="44">
                  <c:v>7.3658000000000001</c:v>
                </c:pt>
                <c:pt idx="45">
                  <c:v>7.3352000000000004</c:v>
                </c:pt>
                <c:pt idx="46">
                  <c:v>7.3034999999999997</c:v>
                </c:pt>
                <c:pt idx="47">
                  <c:v>7.2706</c:v>
                </c:pt>
                <c:pt idx="48">
                  <c:v>7.2411000000000003</c:v>
                </c:pt>
                <c:pt idx="49">
                  <c:v>7.2127999999999997</c:v>
                </c:pt>
                <c:pt idx="50">
                  <c:v>7.1858000000000004</c:v>
                </c:pt>
                <c:pt idx="51">
                  <c:v>7.1585000000000001</c:v>
                </c:pt>
                <c:pt idx="52">
                  <c:v>7.1322000000000001</c:v>
                </c:pt>
                <c:pt idx="53">
                  <c:v>7.1031000000000004</c:v>
                </c:pt>
                <c:pt idx="54">
                  <c:v>7.0709999999999997</c:v>
                </c:pt>
                <c:pt idx="55">
                  <c:v>7.0373999999999999</c:v>
                </c:pt>
                <c:pt idx="56">
                  <c:v>7.0069999999999997</c:v>
                </c:pt>
                <c:pt idx="57">
                  <c:v>6.9745999999999997</c:v>
                </c:pt>
                <c:pt idx="58">
                  <c:v>6.9440999999999997</c:v>
                </c:pt>
                <c:pt idx="59">
                  <c:v>6.9161000000000001</c:v>
                </c:pt>
                <c:pt idx="60">
                  <c:v>6.8849</c:v>
                </c:pt>
                <c:pt idx="61">
                  <c:v>6.8550000000000004</c:v>
                </c:pt>
                <c:pt idx="62">
                  <c:v>6.8315999999999999</c:v>
                </c:pt>
                <c:pt idx="63">
                  <c:v>6.8072999999999997</c:v>
                </c:pt>
                <c:pt idx="64">
                  <c:v>6.7850000000000001</c:v>
                </c:pt>
                <c:pt idx="65">
                  <c:v>6.7596999999999996</c:v>
                </c:pt>
                <c:pt idx="66">
                  <c:v>6.7337999999999996</c:v>
                </c:pt>
                <c:pt idx="67">
                  <c:v>6.7046000000000001</c:v>
                </c:pt>
                <c:pt idx="68">
                  <c:v>6.6856999999999998</c:v>
                </c:pt>
                <c:pt idx="69">
                  <c:v>6.6719999999999997</c:v>
                </c:pt>
                <c:pt idx="70">
                  <c:v>6.6492000000000004</c:v>
                </c:pt>
                <c:pt idx="71">
                  <c:v>6.6241000000000003</c:v>
                </c:pt>
                <c:pt idx="72">
                  <c:v>6.5993000000000004</c:v>
                </c:pt>
                <c:pt idx="73">
                  <c:v>6.5705999999999998</c:v>
                </c:pt>
                <c:pt idx="74">
                  <c:v>6.5389999999999997</c:v>
                </c:pt>
                <c:pt idx="75">
                  <c:v>6.5057999999999998</c:v>
                </c:pt>
                <c:pt idx="76">
                  <c:v>6.46</c:v>
                </c:pt>
                <c:pt idx="77">
                  <c:v>6.4050000000000002</c:v>
                </c:pt>
                <c:pt idx="78">
                  <c:v>6.3409000000000004</c:v>
                </c:pt>
                <c:pt idx="79">
                  <c:v>6.2744999999999997</c:v>
                </c:pt>
                <c:pt idx="80">
                  <c:v>6.2103999999999999</c:v>
                </c:pt>
                <c:pt idx="81">
                  <c:v>6.1367000000000003</c:v>
                </c:pt>
                <c:pt idx="82">
                  <c:v>6.0640000000000001</c:v>
                </c:pt>
                <c:pt idx="83">
                  <c:v>5.9935999999999998</c:v>
                </c:pt>
                <c:pt idx="84">
                  <c:v>5.9261999999999997</c:v>
                </c:pt>
                <c:pt idx="85">
                  <c:v>5.8516000000000004</c:v>
                </c:pt>
                <c:pt idx="86">
                  <c:v>5.7744</c:v>
                </c:pt>
                <c:pt idx="87">
                  <c:v>5.6864999999999997</c:v>
                </c:pt>
                <c:pt idx="88">
                  <c:v>5.5865999999999998</c:v>
                </c:pt>
                <c:pt idx="89">
                  <c:v>5.4862000000000002</c:v>
                </c:pt>
                <c:pt idx="90">
                  <c:v>5.3804999999999996</c:v>
                </c:pt>
                <c:pt idx="91">
                  <c:v>5.2626999999999997</c:v>
                </c:pt>
                <c:pt idx="92">
                  <c:v>5.1401000000000003</c:v>
                </c:pt>
                <c:pt idx="93">
                  <c:v>5.01</c:v>
                </c:pt>
                <c:pt idx="94">
                  <c:v>4.8800999999999997</c:v>
                </c:pt>
                <c:pt idx="95">
                  <c:v>4.7527999999999997</c:v>
                </c:pt>
                <c:pt idx="96">
                  <c:v>4.6306000000000003</c:v>
                </c:pt>
                <c:pt idx="97">
                  <c:v>4.5076999999999998</c:v>
                </c:pt>
                <c:pt idx="98">
                  <c:v>4.3787000000000003</c:v>
                </c:pt>
                <c:pt idx="99">
                  <c:v>4.2462</c:v>
                </c:pt>
                <c:pt idx="100">
                  <c:v>4.1104000000000003</c:v>
                </c:pt>
                <c:pt idx="101">
                  <c:v>3.9727000000000001</c:v>
                </c:pt>
                <c:pt idx="102">
                  <c:v>3.8267000000000002</c:v>
                </c:pt>
                <c:pt idx="103">
                  <c:v>3.6762000000000001</c:v>
                </c:pt>
                <c:pt idx="104">
                  <c:v>3.5245000000000002</c:v>
                </c:pt>
                <c:pt idx="105">
                  <c:v>3.3692000000000002</c:v>
                </c:pt>
                <c:pt idx="106">
                  <c:v>3.2052</c:v>
                </c:pt>
                <c:pt idx="107">
                  <c:v>3.0465</c:v>
                </c:pt>
                <c:pt idx="108">
                  <c:v>2.8816000000000002</c:v>
                </c:pt>
                <c:pt idx="109">
                  <c:v>2.7103000000000002</c:v>
                </c:pt>
                <c:pt idx="110">
                  <c:v>2.5306999999999999</c:v>
                </c:pt>
                <c:pt idx="111">
                  <c:v>2.3393000000000002</c:v>
                </c:pt>
                <c:pt idx="112">
                  <c:v>2.1539000000000001</c:v>
                </c:pt>
                <c:pt idx="113">
                  <c:v>1.9764999999999999</c:v>
                </c:pt>
                <c:pt idx="114">
                  <c:v>1.8013999999999999</c:v>
                </c:pt>
                <c:pt idx="115">
                  <c:v>1.6295999999999999</c:v>
                </c:pt>
                <c:pt idx="116">
                  <c:v>1.4555</c:v>
                </c:pt>
                <c:pt idx="117">
                  <c:v>1.2665999999999999</c:v>
                </c:pt>
                <c:pt idx="118">
                  <c:v>1.0711999999999999</c:v>
                </c:pt>
                <c:pt idx="119">
                  <c:v>0.87994000000000006</c:v>
                </c:pt>
                <c:pt idx="120">
                  <c:v>0.68679999999999997</c:v>
                </c:pt>
                <c:pt idx="121">
                  <c:v>0.48102</c:v>
                </c:pt>
                <c:pt idx="122">
                  <c:v>0.26712999999999998</c:v>
                </c:pt>
                <c:pt idx="123">
                  <c:v>5.7085999999999998E-2</c:v>
                </c:pt>
                <c:pt idx="124">
                  <c:v>-0.15390000000000001</c:v>
                </c:pt>
                <c:pt idx="125">
                  <c:v>-0.36925999999999998</c:v>
                </c:pt>
                <c:pt idx="126">
                  <c:v>-0.58928999999999998</c:v>
                </c:pt>
                <c:pt idx="127">
                  <c:v>-0.79898999999999998</c:v>
                </c:pt>
                <c:pt idx="128">
                  <c:v>-0.98567000000000005</c:v>
                </c:pt>
                <c:pt idx="129">
                  <c:v>-1.1691</c:v>
                </c:pt>
                <c:pt idx="130">
                  <c:v>-1.3431</c:v>
                </c:pt>
                <c:pt idx="131">
                  <c:v>-1.5045999999999999</c:v>
                </c:pt>
                <c:pt idx="132">
                  <c:v>-1.669</c:v>
                </c:pt>
                <c:pt idx="133">
                  <c:v>-1.8258000000000001</c:v>
                </c:pt>
                <c:pt idx="134">
                  <c:v>-1.9829000000000001</c:v>
                </c:pt>
                <c:pt idx="135">
                  <c:v>-2.1337000000000002</c:v>
                </c:pt>
                <c:pt idx="136">
                  <c:v>-2.2709999999999999</c:v>
                </c:pt>
                <c:pt idx="137">
                  <c:v>-2.3904000000000001</c:v>
                </c:pt>
                <c:pt idx="138">
                  <c:v>-2.5045000000000002</c:v>
                </c:pt>
                <c:pt idx="139">
                  <c:v>-2.6204000000000001</c:v>
                </c:pt>
                <c:pt idx="140">
                  <c:v>-2.7368000000000001</c:v>
                </c:pt>
                <c:pt idx="141">
                  <c:v>-2.8454999999999999</c:v>
                </c:pt>
                <c:pt idx="142">
                  <c:v>-2.9419</c:v>
                </c:pt>
                <c:pt idx="143">
                  <c:v>-3.0314999999999999</c:v>
                </c:pt>
                <c:pt idx="144">
                  <c:v>-3.1164999999999998</c:v>
                </c:pt>
                <c:pt idx="145">
                  <c:v>-3.1960999999999999</c:v>
                </c:pt>
                <c:pt idx="146">
                  <c:v>-3.2545000000000002</c:v>
                </c:pt>
                <c:pt idx="147">
                  <c:v>-3.2866</c:v>
                </c:pt>
                <c:pt idx="148">
                  <c:v>-3.2986</c:v>
                </c:pt>
                <c:pt idx="149">
                  <c:v>-3.2919</c:v>
                </c:pt>
                <c:pt idx="150">
                  <c:v>-3.2627000000000002</c:v>
                </c:pt>
                <c:pt idx="151">
                  <c:v>-3.2168999999999999</c:v>
                </c:pt>
                <c:pt idx="152">
                  <c:v>-3.1465000000000001</c:v>
                </c:pt>
                <c:pt idx="153">
                  <c:v>-3.0661</c:v>
                </c:pt>
                <c:pt idx="154">
                  <c:v>-2.9824999999999999</c:v>
                </c:pt>
                <c:pt idx="155">
                  <c:v>-2.8866000000000001</c:v>
                </c:pt>
                <c:pt idx="156">
                  <c:v>-2.7690000000000001</c:v>
                </c:pt>
                <c:pt idx="157">
                  <c:v>-2.6393</c:v>
                </c:pt>
                <c:pt idx="158">
                  <c:v>-2.4956999999999998</c:v>
                </c:pt>
                <c:pt idx="159">
                  <c:v>-2.3450000000000002</c:v>
                </c:pt>
                <c:pt idx="160">
                  <c:v>-2.1760999999999999</c:v>
                </c:pt>
                <c:pt idx="161">
                  <c:v>-2.0041000000000002</c:v>
                </c:pt>
                <c:pt idx="162">
                  <c:v>-1.8180000000000001</c:v>
                </c:pt>
                <c:pt idx="163">
                  <c:v>-1.6240000000000001</c:v>
                </c:pt>
                <c:pt idx="164">
                  <c:v>-1.4228000000000001</c:v>
                </c:pt>
                <c:pt idx="165">
                  <c:v>-1.232</c:v>
                </c:pt>
                <c:pt idx="166">
                  <c:v>-1.0317000000000001</c:v>
                </c:pt>
                <c:pt idx="167">
                  <c:v>-0.81979000000000002</c:v>
                </c:pt>
                <c:pt idx="168">
                  <c:v>-0.59979000000000005</c:v>
                </c:pt>
                <c:pt idx="169">
                  <c:v>-0.37062</c:v>
                </c:pt>
                <c:pt idx="170">
                  <c:v>-0.13396</c:v>
                </c:pt>
                <c:pt idx="171">
                  <c:v>0.10546</c:v>
                </c:pt>
                <c:pt idx="172">
                  <c:v>0.33915000000000001</c:v>
                </c:pt>
                <c:pt idx="173">
                  <c:v>0.56337999999999999</c:v>
                </c:pt>
                <c:pt idx="174">
                  <c:v>0.77549000000000001</c:v>
                </c:pt>
                <c:pt idx="175">
                  <c:v>0.98504000000000003</c:v>
                </c:pt>
                <c:pt idx="176">
                  <c:v>1.1916</c:v>
                </c:pt>
                <c:pt idx="177">
                  <c:v>1.3917999999999999</c:v>
                </c:pt>
                <c:pt idx="178">
                  <c:v>1.5771999999999999</c:v>
                </c:pt>
                <c:pt idx="179">
                  <c:v>1.7478</c:v>
                </c:pt>
                <c:pt idx="180">
                  <c:v>1.9083000000000001</c:v>
                </c:pt>
                <c:pt idx="181">
                  <c:v>2.0665</c:v>
                </c:pt>
                <c:pt idx="182">
                  <c:v>2.2334000000000001</c:v>
                </c:pt>
                <c:pt idx="183">
                  <c:v>2.3915000000000002</c:v>
                </c:pt>
                <c:pt idx="184">
                  <c:v>2.5352000000000001</c:v>
                </c:pt>
                <c:pt idx="185">
                  <c:v>2.6796000000000002</c:v>
                </c:pt>
                <c:pt idx="186">
                  <c:v>2.8113999999999999</c:v>
                </c:pt>
                <c:pt idx="187">
                  <c:v>2.9342999999999999</c:v>
                </c:pt>
                <c:pt idx="188">
                  <c:v>3.0535999999999999</c:v>
                </c:pt>
                <c:pt idx="189">
                  <c:v>3.1806000000000001</c:v>
                </c:pt>
                <c:pt idx="190">
                  <c:v>3.2978000000000001</c:v>
                </c:pt>
                <c:pt idx="191">
                  <c:v>3.4077000000000002</c:v>
                </c:pt>
                <c:pt idx="192">
                  <c:v>3.5121000000000002</c:v>
                </c:pt>
                <c:pt idx="193">
                  <c:v>3.6082999999999998</c:v>
                </c:pt>
                <c:pt idx="194">
                  <c:v>3.6968999999999999</c:v>
                </c:pt>
                <c:pt idx="195">
                  <c:v>3.7810999999999999</c:v>
                </c:pt>
                <c:pt idx="196">
                  <c:v>3.8548</c:v>
                </c:pt>
                <c:pt idx="197">
                  <c:v>3.9266000000000001</c:v>
                </c:pt>
                <c:pt idx="198">
                  <c:v>3.9929999999999999</c:v>
                </c:pt>
                <c:pt idx="199">
                  <c:v>4.0621999999999998</c:v>
                </c:pt>
                <c:pt idx="200">
                  <c:v>4.1398999999999999</c:v>
                </c:pt>
                <c:pt idx="201">
                  <c:v>4.2283999999999997</c:v>
                </c:pt>
                <c:pt idx="202">
                  <c:v>4.3152999999999997</c:v>
                </c:pt>
                <c:pt idx="203">
                  <c:v>4.4158999999999997</c:v>
                </c:pt>
                <c:pt idx="204">
                  <c:v>4.5136000000000003</c:v>
                </c:pt>
                <c:pt idx="205">
                  <c:v>4.6043000000000003</c:v>
                </c:pt>
                <c:pt idx="206">
                  <c:v>4.6920000000000002</c:v>
                </c:pt>
                <c:pt idx="207">
                  <c:v>4.7751000000000001</c:v>
                </c:pt>
                <c:pt idx="208">
                  <c:v>4.8529</c:v>
                </c:pt>
                <c:pt idx="209">
                  <c:v>4.9244000000000003</c:v>
                </c:pt>
                <c:pt idx="210">
                  <c:v>4.9843000000000002</c:v>
                </c:pt>
                <c:pt idx="211">
                  <c:v>5.0370999999999997</c:v>
                </c:pt>
                <c:pt idx="212">
                  <c:v>5.0960000000000001</c:v>
                </c:pt>
                <c:pt idx="213">
                  <c:v>5.1544999999999996</c:v>
                </c:pt>
                <c:pt idx="214">
                  <c:v>5.2069999999999999</c:v>
                </c:pt>
                <c:pt idx="215">
                  <c:v>5.2544000000000004</c:v>
                </c:pt>
                <c:pt idx="216">
                  <c:v>5.3064</c:v>
                </c:pt>
                <c:pt idx="217">
                  <c:v>5.3560999999999996</c:v>
                </c:pt>
                <c:pt idx="218">
                  <c:v>5.4065000000000003</c:v>
                </c:pt>
                <c:pt idx="219">
                  <c:v>5.4614000000000003</c:v>
                </c:pt>
                <c:pt idx="220">
                  <c:v>5.5235000000000003</c:v>
                </c:pt>
                <c:pt idx="221">
                  <c:v>5.5872000000000002</c:v>
                </c:pt>
                <c:pt idx="222">
                  <c:v>5.6470000000000002</c:v>
                </c:pt>
                <c:pt idx="223">
                  <c:v>5.702</c:v>
                </c:pt>
                <c:pt idx="224">
                  <c:v>5.7613000000000003</c:v>
                </c:pt>
                <c:pt idx="225">
                  <c:v>5.8308999999999997</c:v>
                </c:pt>
                <c:pt idx="226">
                  <c:v>5.9112</c:v>
                </c:pt>
                <c:pt idx="227">
                  <c:v>5.9890999999999996</c:v>
                </c:pt>
                <c:pt idx="228">
                  <c:v>6.0651999999999999</c:v>
                </c:pt>
                <c:pt idx="229">
                  <c:v>6.1421999999999999</c:v>
                </c:pt>
                <c:pt idx="230">
                  <c:v>6.2180999999999997</c:v>
                </c:pt>
                <c:pt idx="231">
                  <c:v>6.2923</c:v>
                </c:pt>
                <c:pt idx="232">
                  <c:v>6.3703000000000003</c:v>
                </c:pt>
                <c:pt idx="233">
                  <c:v>6.4466000000000001</c:v>
                </c:pt>
                <c:pt idx="234">
                  <c:v>6.5178000000000003</c:v>
                </c:pt>
                <c:pt idx="235">
                  <c:v>6.5911999999999997</c:v>
                </c:pt>
                <c:pt idx="236">
                  <c:v>6.6661999999999999</c:v>
                </c:pt>
                <c:pt idx="237">
                  <c:v>6.7408999999999999</c:v>
                </c:pt>
                <c:pt idx="238">
                  <c:v>6.8183999999999996</c:v>
                </c:pt>
                <c:pt idx="239">
                  <c:v>6.8874000000000004</c:v>
                </c:pt>
                <c:pt idx="240">
                  <c:v>6.9562999999999997</c:v>
                </c:pt>
                <c:pt idx="241">
                  <c:v>7.0194999999999999</c:v>
                </c:pt>
                <c:pt idx="242">
                  <c:v>7.0846999999999998</c:v>
                </c:pt>
                <c:pt idx="243">
                  <c:v>7.1467999999999998</c:v>
                </c:pt>
                <c:pt idx="244">
                  <c:v>7.2011000000000003</c:v>
                </c:pt>
                <c:pt idx="245">
                  <c:v>7.2519999999999998</c:v>
                </c:pt>
                <c:pt idx="246">
                  <c:v>7.3063000000000002</c:v>
                </c:pt>
                <c:pt idx="247">
                  <c:v>7.3544</c:v>
                </c:pt>
                <c:pt idx="248">
                  <c:v>7.4062000000000001</c:v>
                </c:pt>
                <c:pt idx="249">
                  <c:v>7.4600999999999997</c:v>
                </c:pt>
                <c:pt idx="250">
                  <c:v>7.5130999999999997</c:v>
                </c:pt>
                <c:pt idx="251">
                  <c:v>7.5625</c:v>
                </c:pt>
                <c:pt idx="252">
                  <c:v>7.6098999999999997</c:v>
                </c:pt>
                <c:pt idx="253">
                  <c:v>7.6596000000000002</c:v>
                </c:pt>
                <c:pt idx="254">
                  <c:v>7.7150999999999996</c:v>
                </c:pt>
                <c:pt idx="255">
                  <c:v>7.7685000000000004</c:v>
                </c:pt>
                <c:pt idx="256">
                  <c:v>7.8263999999999996</c:v>
                </c:pt>
                <c:pt idx="257">
                  <c:v>7.8842999999999996</c:v>
                </c:pt>
                <c:pt idx="258">
                  <c:v>7.9320000000000004</c:v>
                </c:pt>
                <c:pt idx="259">
                  <c:v>7.9734999999999996</c:v>
                </c:pt>
                <c:pt idx="260">
                  <c:v>8.016</c:v>
                </c:pt>
                <c:pt idx="261">
                  <c:v>8.0601000000000003</c:v>
                </c:pt>
                <c:pt idx="262">
                  <c:v>8.0996000000000006</c:v>
                </c:pt>
                <c:pt idx="263">
                  <c:v>8.1303000000000001</c:v>
                </c:pt>
                <c:pt idx="264">
                  <c:v>8.1614000000000004</c:v>
                </c:pt>
                <c:pt idx="265">
                  <c:v>8.1935000000000002</c:v>
                </c:pt>
                <c:pt idx="266">
                  <c:v>8.2254000000000005</c:v>
                </c:pt>
                <c:pt idx="267">
                  <c:v>8.2578999999999994</c:v>
                </c:pt>
                <c:pt idx="268">
                  <c:v>8.2955000000000005</c:v>
                </c:pt>
                <c:pt idx="269">
                  <c:v>8.3347999999999995</c:v>
                </c:pt>
                <c:pt idx="270">
                  <c:v>8.3762000000000008</c:v>
                </c:pt>
                <c:pt idx="271">
                  <c:v>8.4170999999999996</c:v>
                </c:pt>
                <c:pt idx="272">
                  <c:v>8.4602000000000004</c:v>
                </c:pt>
                <c:pt idx="273">
                  <c:v>8.5031999999999996</c:v>
                </c:pt>
                <c:pt idx="274">
                  <c:v>8.5487000000000002</c:v>
                </c:pt>
                <c:pt idx="275">
                  <c:v>8.5951000000000004</c:v>
                </c:pt>
                <c:pt idx="276">
                  <c:v>8.6403999999999996</c:v>
                </c:pt>
                <c:pt idx="277">
                  <c:v>8.6813000000000002</c:v>
                </c:pt>
                <c:pt idx="278">
                  <c:v>8.7225000000000001</c:v>
                </c:pt>
                <c:pt idx="279">
                  <c:v>8.7624999999999993</c:v>
                </c:pt>
                <c:pt idx="280">
                  <c:v>8.8030000000000008</c:v>
                </c:pt>
                <c:pt idx="281">
                  <c:v>8.8412000000000006</c:v>
                </c:pt>
                <c:pt idx="282">
                  <c:v>8.8797999999999995</c:v>
                </c:pt>
                <c:pt idx="283">
                  <c:v>8.9199000000000002</c:v>
                </c:pt>
                <c:pt idx="284">
                  <c:v>8.9595000000000002</c:v>
                </c:pt>
                <c:pt idx="285">
                  <c:v>8.9971999999999994</c:v>
                </c:pt>
                <c:pt idx="286">
                  <c:v>9.0370000000000008</c:v>
                </c:pt>
                <c:pt idx="287">
                  <c:v>9.0716999999999999</c:v>
                </c:pt>
                <c:pt idx="288">
                  <c:v>9.1046999999999993</c:v>
                </c:pt>
                <c:pt idx="289">
                  <c:v>9.1401000000000003</c:v>
                </c:pt>
                <c:pt idx="290">
                  <c:v>9.1765000000000008</c:v>
                </c:pt>
                <c:pt idx="291">
                  <c:v>9.2119999999999997</c:v>
                </c:pt>
                <c:pt idx="292">
                  <c:v>9.2462999999999997</c:v>
                </c:pt>
                <c:pt idx="293">
                  <c:v>9.2864000000000004</c:v>
                </c:pt>
                <c:pt idx="294">
                  <c:v>9.3287999999999993</c:v>
                </c:pt>
                <c:pt idx="295">
                  <c:v>9.3737999999999992</c:v>
                </c:pt>
                <c:pt idx="296">
                  <c:v>9.4166000000000007</c:v>
                </c:pt>
                <c:pt idx="297">
                  <c:v>9.4574999999999996</c:v>
                </c:pt>
                <c:pt idx="298">
                  <c:v>9.4977</c:v>
                </c:pt>
                <c:pt idx="299">
                  <c:v>9.5380000000000003</c:v>
                </c:pt>
                <c:pt idx="300">
                  <c:v>9.5784000000000002</c:v>
                </c:pt>
              </c:numCache>
            </c:numRef>
          </c:val>
          <c:smooth val="0"/>
          <c:extLst>
            <c:ext xmlns:c16="http://schemas.microsoft.com/office/drawing/2014/chart" uri="{C3380CC4-5D6E-409C-BE32-E72D297353CC}">
              <c16:uniqueId val="{00000000-27A0-4A4A-A778-E03CE44CA857}"/>
            </c:ext>
          </c:extLst>
        </c:ser>
        <c:dLbls>
          <c:showLegendKey val="0"/>
          <c:showVal val="0"/>
          <c:showCatName val="0"/>
          <c:showSerName val="0"/>
          <c:showPercent val="0"/>
          <c:showBubbleSize val="0"/>
        </c:dLbls>
        <c:smooth val="0"/>
        <c:axId val="599210568"/>
        <c:axId val="599212208"/>
        <c:extLst>
          <c:ext xmlns:c15="http://schemas.microsoft.com/office/drawing/2012/chart" uri="{02D57815-91ED-43cb-92C2-25804820EDAC}">
            <c15:filteredLineSeries>
              <c15:ser>
                <c:idx val="0"/>
                <c:order val="0"/>
                <c:tx>
                  <c:strRef>
                    <c:extLst>
                      <c:ext uri="{02D57815-91ED-43cb-92C2-25804820EDAC}">
                        <c15:formulaRef>
                          <c15:sqref>Sheet1!$A$1</c15:sqref>
                        </c15:formulaRef>
                      </c:ext>
                    </c:extLst>
                    <c:strCache>
                      <c:ptCount val="1"/>
                      <c:pt idx="0">
                        <c:v> </c:v>
                      </c:pt>
                    </c:strCache>
                  </c:strRef>
                </c:tx>
                <c:spPr>
                  <a:ln w="28575" cap="rnd">
                    <a:solidFill>
                      <a:schemeClr val="accent1"/>
                    </a:solidFill>
                    <a:round/>
                  </a:ln>
                  <a:effectLst/>
                </c:spPr>
                <c:marker>
                  <c:symbol val="none"/>
                </c:marker>
                <c:val>
                  <c:numRef>
                    <c:extLst>
                      <c:ext uri="{02D57815-91ED-43cb-92C2-25804820EDAC}">
                        <c15:formulaRef>
                          <c15:sqref>Sheet1!$A$2:$A$302</c15:sqref>
                        </c15:formulaRef>
                      </c:ext>
                    </c:extLst>
                    <c:numCache>
                      <c:formatCode>General</c:formatCode>
                      <c:ptCount val="301"/>
                      <c:pt idx="0">
                        <c:v>-1500</c:v>
                      </c:pt>
                      <c:pt idx="1">
                        <c:v>-1490</c:v>
                      </c:pt>
                      <c:pt idx="2">
                        <c:v>-1480</c:v>
                      </c:pt>
                      <c:pt idx="3">
                        <c:v>-1470</c:v>
                      </c:pt>
                      <c:pt idx="4">
                        <c:v>-1460</c:v>
                      </c:pt>
                      <c:pt idx="5">
                        <c:v>-1450</c:v>
                      </c:pt>
                      <c:pt idx="6">
                        <c:v>-1440</c:v>
                      </c:pt>
                      <c:pt idx="7">
                        <c:v>-1430</c:v>
                      </c:pt>
                      <c:pt idx="8">
                        <c:v>-1420</c:v>
                      </c:pt>
                      <c:pt idx="9">
                        <c:v>-1410</c:v>
                      </c:pt>
                      <c:pt idx="10">
                        <c:v>-1400</c:v>
                      </c:pt>
                      <c:pt idx="11">
                        <c:v>-1390</c:v>
                      </c:pt>
                      <c:pt idx="12">
                        <c:v>-1380</c:v>
                      </c:pt>
                      <c:pt idx="13">
                        <c:v>-1370</c:v>
                      </c:pt>
                      <c:pt idx="14">
                        <c:v>-1360</c:v>
                      </c:pt>
                      <c:pt idx="15">
                        <c:v>-1350</c:v>
                      </c:pt>
                      <c:pt idx="16">
                        <c:v>-1340</c:v>
                      </c:pt>
                      <c:pt idx="17">
                        <c:v>-1330</c:v>
                      </c:pt>
                      <c:pt idx="18">
                        <c:v>-1320</c:v>
                      </c:pt>
                      <c:pt idx="19">
                        <c:v>-1310</c:v>
                      </c:pt>
                      <c:pt idx="20">
                        <c:v>-1300</c:v>
                      </c:pt>
                      <c:pt idx="21">
                        <c:v>-1290</c:v>
                      </c:pt>
                      <c:pt idx="22">
                        <c:v>-1280</c:v>
                      </c:pt>
                      <c:pt idx="23">
                        <c:v>-1270</c:v>
                      </c:pt>
                      <c:pt idx="24">
                        <c:v>-1260</c:v>
                      </c:pt>
                      <c:pt idx="25">
                        <c:v>-1250</c:v>
                      </c:pt>
                      <c:pt idx="26">
                        <c:v>-1240</c:v>
                      </c:pt>
                      <c:pt idx="27">
                        <c:v>-1230</c:v>
                      </c:pt>
                      <c:pt idx="28">
                        <c:v>-1220</c:v>
                      </c:pt>
                      <c:pt idx="29">
                        <c:v>-1210</c:v>
                      </c:pt>
                      <c:pt idx="30">
                        <c:v>-1200</c:v>
                      </c:pt>
                      <c:pt idx="31">
                        <c:v>-1190</c:v>
                      </c:pt>
                      <c:pt idx="32">
                        <c:v>-1180</c:v>
                      </c:pt>
                      <c:pt idx="33">
                        <c:v>-1170</c:v>
                      </c:pt>
                      <c:pt idx="34">
                        <c:v>-1160</c:v>
                      </c:pt>
                      <c:pt idx="35">
                        <c:v>-1150</c:v>
                      </c:pt>
                      <c:pt idx="36">
                        <c:v>-1140</c:v>
                      </c:pt>
                      <c:pt idx="37">
                        <c:v>-1130</c:v>
                      </c:pt>
                      <c:pt idx="38">
                        <c:v>-1120</c:v>
                      </c:pt>
                      <c:pt idx="39">
                        <c:v>-1110</c:v>
                      </c:pt>
                      <c:pt idx="40">
                        <c:v>-1100</c:v>
                      </c:pt>
                      <c:pt idx="41">
                        <c:v>-1090</c:v>
                      </c:pt>
                      <c:pt idx="42">
                        <c:v>-1080</c:v>
                      </c:pt>
                      <c:pt idx="43">
                        <c:v>-1070</c:v>
                      </c:pt>
                      <c:pt idx="44">
                        <c:v>-1060</c:v>
                      </c:pt>
                      <c:pt idx="45">
                        <c:v>-1050</c:v>
                      </c:pt>
                      <c:pt idx="46">
                        <c:v>-1040</c:v>
                      </c:pt>
                      <c:pt idx="47">
                        <c:v>-1030</c:v>
                      </c:pt>
                      <c:pt idx="48">
                        <c:v>-1020</c:v>
                      </c:pt>
                      <c:pt idx="49">
                        <c:v>-1010</c:v>
                      </c:pt>
                      <c:pt idx="50">
                        <c:v>-1000</c:v>
                      </c:pt>
                      <c:pt idx="51">
                        <c:v>-990</c:v>
                      </c:pt>
                      <c:pt idx="52">
                        <c:v>-980</c:v>
                      </c:pt>
                      <c:pt idx="53">
                        <c:v>-970</c:v>
                      </c:pt>
                      <c:pt idx="54">
                        <c:v>-960</c:v>
                      </c:pt>
                      <c:pt idx="55">
                        <c:v>-950</c:v>
                      </c:pt>
                      <c:pt idx="56">
                        <c:v>-940</c:v>
                      </c:pt>
                      <c:pt idx="57">
                        <c:v>-930</c:v>
                      </c:pt>
                      <c:pt idx="58">
                        <c:v>-920</c:v>
                      </c:pt>
                      <c:pt idx="59">
                        <c:v>-910</c:v>
                      </c:pt>
                      <c:pt idx="60">
                        <c:v>-900</c:v>
                      </c:pt>
                      <c:pt idx="61">
                        <c:v>-890</c:v>
                      </c:pt>
                      <c:pt idx="62">
                        <c:v>-880</c:v>
                      </c:pt>
                      <c:pt idx="63">
                        <c:v>-870</c:v>
                      </c:pt>
                      <c:pt idx="64">
                        <c:v>-860</c:v>
                      </c:pt>
                      <c:pt idx="65">
                        <c:v>-850</c:v>
                      </c:pt>
                      <c:pt idx="66">
                        <c:v>-840</c:v>
                      </c:pt>
                      <c:pt idx="67">
                        <c:v>-830</c:v>
                      </c:pt>
                      <c:pt idx="68">
                        <c:v>-820</c:v>
                      </c:pt>
                      <c:pt idx="69">
                        <c:v>-810</c:v>
                      </c:pt>
                      <c:pt idx="70">
                        <c:v>-800</c:v>
                      </c:pt>
                      <c:pt idx="71">
                        <c:v>-790</c:v>
                      </c:pt>
                      <c:pt idx="72">
                        <c:v>-780</c:v>
                      </c:pt>
                      <c:pt idx="73">
                        <c:v>-770</c:v>
                      </c:pt>
                      <c:pt idx="74">
                        <c:v>-760</c:v>
                      </c:pt>
                      <c:pt idx="75">
                        <c:v>-750</c:v>
                      </c:pt>
                      <c:pt idx="76">
                        <c:v>-740</c:v>
                      </c:pt>
                      <c:pt idx="77">
                        <c:v>-730</c:v>
                      </c:pt>
                      <c:pt idx="78">
                        <c:v>-720</c:v>
                      </c:pt>
                      <c:pt idx="79">
                        <c:v>-710</c:v>
                      </c:pt>
                      <c:pt idx="80">
                        <c:v>-700</c:v>
                      </c:pt>
                      <c:pt idx="81">
                        <c:v>-690</c:v>
                      </c:pt>
                      <c:pt idx="82">
                        <c:v>-680</c:v>
                      </c:pt>
                      <c:pt idx="83">
                        <c:v>-670</c:v>
                      </c:pt>
                      <c:pt idx="84">
                        <c:v>-660</c:v>
                      </c:pt>
                      <c:pt idx="85">
                        <c:v>-650</c:v>
                      </c:pt>
                      <c:pt idx="86">
                        <c:v>-640</c:v>
                      </c:pt>
                      <c:pt idx="87">
                        <c:v>-630</c:v>
                      </c:pt>
                      <c:pt idx="88">
                        <c:v>-620</c:v>
                      </c:pt>
                      <c:pt idx="89">
                        <c:v>-610</c:v>
                      </c:pt>
                      <c:pt idx="90">
                        <c:v>-600</c:v>
                      </c:pt>
                      <c:pt idx="91">
                        <c:v>-590</c:v>
                      </c:pt>
                      <c:pt idx="92">
                        <c:v>-580</c:v>
                      </c:pt>
                      <c:pt idx="93">
                        <c:v>-570</c:v>
                      </c:pt>
                      <c:pt idx="94">
                        <c:v>-560</c:v>
                      </c:pt>
                      <c:pt idx="95">
                        <c:v>-550</c:v>
                      </c:pt>
                      <c:pt idx="96">
                        <c:v>-540</c:v>
                      </c:pt>
                      <c:pt idx="97">
                        <c:v>-530</c:v>
                      </c:pt>
                      <c:pt idx="98">
                        <c:v>-520</c:v>
                      </c:pt>
                      <c:pt idx="99">
                        <c:v>-510</c:v>
                      </c:pt>
                      <c:pt idx="100">
                        <c:v>-500</c:v>
                      </c:pt>
                      <c:pt idx="101">
                        <c:v>-490</c:v>
                      </c:pt>
                      <c:pt idx="102">
                        <c:v>-480</c:v>
                      </c:pt>
                      <c:pt idx="103">
                        <c:v>-470</c:v>
                      </c:pt>
                      <c:pt idx="104">
                        <c:v>-460</c:v>
                      </c:pt>
                      <c:pt idx="105">
                        <c:v>-450</c:v>
                      </c:pt>
                      <c:pt idx="106">
                        <c:v>-440</c:v>
                      </c:pt>
                      <c:pt idx="107">
                        <c:v>-430</c:v>
                      </c:pt>
                      <c:pt idx="108">
                        <c:v>-420</c:v>
                      </c:pt>
                      <c:pt idx="109">
                        <c:v>-410</c:v>
                      </c:pt>
                      <c:pt idx="110">
                        <c:v>-400</c:v>
                      </c:pt>
                      <c:pt idx="111">
                        <c:v>-390</c:v>
                      </c:pt>
                      <c:pt idx="112">
                        <c:v>-380</c:v>
                      </c:pt>
                      <c:pt idx="113">
                        <c:v>-370</c:v>
                      </c:pt>
                      <c:pt idx="114">
                        <c:v>-360</c:v>
                      </c:pt>
                      <c:pt idx="115">
                        <c:v>-350</c:v>
                      </c:pt>
                      <c:pt idx="116">
                        <c:v>-340</c:v>
                      </c:pt>
                      <c:pt idx="117">
                        <c:v>-330</c:v>
                      </c:pt>
                      <c:pt idx="118">
                        <c:v>-320</c:v>
                      </c:pt>
                      <c:pt idx="119">
                        <c:v>-310</c:v>
                      </c:pt>
                      <c:pt idx="120">
                        <c:v>-300</c:v>
                      </c:pt>
                      <c:pt idx="121">
                        <c:v>-290</c:v>
                      </c:pt>
                      <c:pt idx="122">
                        <c:v>-280</c:v>
                      </c:pt>
                      <c:pt idx="123">
                        <c:v>-270</c:v>
                      </c:pt>
                      <c:pt idx="124">
                        <c:v>-260</c:v>
                      </c:pt>
                      <c:pt idx="125">
                        <c:v>-250</c:v>
                      </c:pt>
                      <c:pt idx="126">
                        <c:v>-240</c:v>
                      </c:pt>
                      <c:pt idx="127">
                        <c:v>-230</c:v>
                      </c:pt>
                      <c:pt idx="128">
                        <c:v>-220</c:v>
                      </c:pt>
                      <c:pt idx="129">
                        <c:v>-210</c:v>
                      </c:pt>
                      <c:pt idx="130">
                        <c:v>-200</c:v>
                      </c:pt>
                      <c:pt idx="131">
                        <c:v>-190</c:v>
                      </c:pt>
                      <c:pt idx="132">
                        <c:v>-180</c:v>
                      </c:pt>
                      <c:pt idx="133">
                        <c:v>-170</c:v>
                      </c:pt>
                      <c:pt idx="134">
                        <c:v>-160</c:v>
                      </c:pt>
                      <c:pt idx="135">
                        <c:v>-150</c:v>
                      </c:pt>
                      <c:pt idx="136">
                        <c:v>-140</c:v>
                      </c:pt>
                      <c:pt idx="137">
                        <c:v>-130</c:v>
                      </c:pt>
                      <c:pt idx="138">
                        <c:v>-120</c:v>
                      </c:pt>
                      <c:pt idx="139">
                        <c:v>-110</c:v>
                      </c:pt>
                      <c:pt idx="140">
                        <c:v>-100</c:v>
                      </c:pt>
                      <c:pt idx="141">
                        <c:v>-90</c:v>
                      </c:pt>
                      <c:pt idx="142">
                        <c:v>-80</c:v>
                      </c:pt>
                      <c:pt idx="143">
                        <c:v>-70</c:v>
                      </c:pt>
                      <c:pt idx="144">
                        <c:v>-60</c:v>
                      </c:pt>
                      <c:pt idx="145">
                        <c:v>-50</c:v>
                      </c:pt>
                      <c:pt idx="146">
                        <c:v>-40</c:v>
                      </c:pt>
                      <c:pt idx="147">
                        <c:v>-30</c:v>
                      </c:pt>
                      <c:pt idx="148">
                        <c:v>-20</c:v>
                      </c:pt>
                      <c:pt idx="149">
                        <c:v>-10</c:v>
                      </c:pt>
                      <c:pt idx="150">
                        <c:v>0</c:v>
                      </c:pt>
                      <c:pt idx="151">
                        <c:v>10</c:v>
                      </c:pt>
                      <c:pt idx="152">
                        <c:v>20</c:v>
                      </c:pt>
                      <c:pt idx="153">
                        <c:v>30</c:v>
                      </c:pt>
                      <c:pt idx="154">
                        <c:v>40</c:v>
                      </c:pt>
                      <c:pt idx="155">
                        <c:v>50</c:v>
                      </c:pt>
                      <c:pt idx="156">
                        <c:v>60</c:v>
                      </c:pt>
                      <c:pt idx="157">
                        <c:v>70</c:v>
                      </c:pt>
                      <c:pt idx="158">
                        <c:v>80</c:v>
                      </c:pt>
                      <c:pt idx="159">
                        <c:v>90</c:v>
                      </c:pt>
                      <c:pt idx="160">
                        <c:v>100</c:v>
                      </c:pt>
                      <c:pt idx="161">
                        <c:v>110</c:v>
                      </c:pt>
                      <c:pt idx="162">
                        <c:v>120</c:v>
                      </c:pt>
                      <c:pt idx="163">
                        <c:v>130</c:v>
                      </c:pt>
                      <c:pt idx="164">
                        <c:v>140</c:v>
                      </c:pt>
                      <c:pt idx="165">
                        <c:v>150</c:v>
                      </c:pt>
                      <c:pt idx="166">
                        <c:v>160</c:v>
                      </c:pt>
                      <c:pt idx="167">
                        <c:v>170</c:v>
                      </c:pt>
                      <c:pt idx="168">
                        <c:v>180</c:v>
                      </c:pt>
                      <c:pt idx="169">
                        <c:v>190</c:v>
                      </c:pt>
                      <c:pt idx="170">
                        <c:v>200</c:v>
                      </c:pt>
                      <c:pt idx="171">
                        <c:v>210</c:v>
                      </c:pt>
                      <c:pt idx="172">
                        <c:v>220</c:v>
                      </c:pt>
                      <c:pt idx="173">
                        <c:v>230</c:v>
                      </c:pt>
                      <c:pt idx="174">
                        <c:v>240</c:v>
                      </c:pt>
                      <c:pt idx="175">
                        <c:v>250</c:v>
                      </c:pt>
                      <c:pt idx="176">
                        <c:v>260</c:v>
                      </c:pt>
                      <c:pt idx="177">
                        <c:v>270</c:v>
                      </c:pt>
                      <c:pt idx="178">
                        <c:v>280</c:v>
                      </c:pt>
                      <c:pt idx="179">
                        <c:v>290</c:v>
                      </c:pt>
                      <c:pt idx="180">
                        <c:v>300</c:v>
                      </c:pt>
                      <c:pt idx="181">
                        <c:v>310</c:v>
                      </c:pt>
                      <c:pt idx="182">
                        <c:v>320</c:v>
                      </c:pt>
                      <c:pt idx="183">
                        <c:v>330</c:v>
                      </c:pt>
                      <c:pt idx="184">
                        <c:v>340</c:v>
                      </c:pt>
                      <c:pt idx="185">
                        <c:v>350</c:v>
                      </c:pt>
                      <c:pt idx="186">
                        <c:v>360</c:v>
                      </c:pt>
                      <c:pt idx="187">
                        <c:v>370</c:v>
                      </c:pt>
                      <c:pt idx="188">
                        <c:v>380</c:v>
                      </c:pt>
                      <c:pt idx="189">
                        <c:v>390</c:v>
                      </c:pt>
                      <c:pt idx="190">
                        <c:v>400</c:v>
                      </c:pt>
                      <c:pt idx="191">
                        <c:v>410</c:v>
                      </c:pt>
                      <c:pt idx="192">
                        <c:v>420</c:v>
                      </c:pt>
                      <c:pt idx="193">
                        <c:v>430</c:v>
                      </c:pt>
                      <c:pt idx="194">
                        <c:v>440</c:v>
                      </c:pt>
                      <c:pt idx="195">
                        <c:v>450</c:v>
                      </c:pt>
                      <c:pt idx="196">
                        <c:v>460</c:v>
                      </c:pt>
                      <c:pt idx="197">
                        <c:v>470</c:v>
                      </c:pt>
                      <c:pt idx="198">
                        <c:v>480</c:v>
                      </c:pt>
                      <c:pt idx="199">
                        <c:v>490</c:v>
                      </c:pt>
                      <c:pt idx="200">
                        <c:v>500</c:v>
                      </c:pt>
                      <c:pt idx="201">
                        <c:v>510</c:v>
                      </c:pt>
                      <c:pt idx="202">
                        <c:v>520</c:v>
                      </c:pt>
                      <c:pt idx="203">
                        <c:v>530</c:v>
                      </c:pt>
                      <c:pt idx="204">
                        <c:v>540</c:v>
                      </c:pt>
                      <c:pt idx="205">
                        <c:v>550</c:v>
                      </c:pt>
                      <c:pt idx="206">
                        <c:v>560</c:v>
                      </c:pt>
                      <c:pt idx="207">
                        <c:v>570</c:v>
                      </c:pt>
                      <c:pt idx="208">
                        <c:v>580</c:v>
                      </c:pt>
                      <c:pt idx="209">
                        <c:v>590</c:v>
                      </c:pt>
                      <c:pt idx="210">
                        <c:v>600</c:v>
                      </c:pt>
                      <c:pt idx="211">
                        <c:v>610</c:v>
                      </c:pt>
                      <c:pt idx="212">
                        <c:v>620</c:v>
                      </c:pt>
                      <c:pt idx="213">
                        <c:v>630</c:v>
                      </c:pt>
                      <c:pt idx="214">
                        <c:v>640</c:v>
                      </c:pt>
                      <c:pt idx="215">
                        <c:v>650</c:v>
                      </c:pt>
                      <c:pt idx="216">
                        <c:v>660</c:v>
                      </c:pt>
                      <c:pt idx="217">
                        <c:v>670</c:v>
                      </c:pt>
                      <c:pt idx="218">
                        <c:v>680</c:v>
                      </c:pt>
                      <c:pt idx="219">
                        <c:v>690</c:v>
                      </c:pt>
                      <c:pt idx="220">
                        <c:v>700</c:v>
                      </c:pt>
                      <c:pt idx="221">
                        <c:v>710</c:v>
                      </c:pt>
                      <c:pt idx="222">
                        <c:v>720</c:v>
                      </c:pt>
                      <c:pt idx="223">
                        <c:v>730</c:v>
                      </c:pt>
                      <c:pt idx="224">
                        <c:v>740</c:v>
                      </c:pt>
                      <c:pt idx="225">
                        <c:v>750</c:v>
                      </c:pt>
                      <c:pt idx="226">
                        <c:v>760</c:v>
                      </c:pt>
                      <c:pt idx="227">
                        <c:v>770</c:v>
                      </c:pt>
                      <c:pt idx="228">
                        <c:v>780</c:v>
                      </c:pt>
                      <c:pt idx="229">
                        <c:v>790</c:v>
                      </c:pt>
                      <c:pt idx="230">
                        <c:v>800</c:v>
                      </c:pt>
                      <c:pt idx="231">
                        <c:v>810</c:v>
                      </c:pt>
                      <c:pt idx="232">
                        <c:v>820</c:v>
                      </c:pt>
                      <c:pt idx="233">
                        <c:v>830</c:v>
                      </c:pt>
                      <c:pt idx="234">
                        <c:v>840</c:v>
                      </c:pt>
                      <c:pt idx="235">
                        <c:v>850</c:v>
                      </c:pt>
                      <c:pt idx="236">
                        <c:v>860</c:v>
                      </c:pt>
                      <c:pt idx="237">
                        <c:v>870</c:v>
                      </c:pt>
                      <c:pt idx="238">
                        <c:v>880</c:v>
                      </c:pt>
                      <c:pt idx="239">
                        <c:v>890</c:v>
                      </c:pt>
                      <c:pt idx="240">
                        <c:v>900</c:v>
                      </c:pt>
                      <c:pt idx="241">
                        <c:v>910</c:v>
                      </c:pt>
                      <c:pt idx="242">
                        <c:v>920</c:v>
                      </c:pt>
                      <c:pt idx="243">
                        <c:v>930</c:v>
                      </c:pt>
                      <c:pt idx="244">
                        <c:v>940</c:v>
                      </c:pt>
                      <c:pt idx="245">
                        <c:v>950</c:v>
                      </c:pt>
                      <c:pt idx="246">
                        <c:v>960</c:v>
                      </c:pt>
                      <c:pt idx="247">
                        <c:v>970</c:v>
                      </c:pt>
                      <c:pt idx="248">
                        <c:v>980</c:v>
                      </c:pt>
                      <c:pt idx="249">
                        <c:v>990</c:v>
                      </c:pt>
                      <c:pt idx="250">
                        <c:v>1000</c:v>
                      </c:pt>
                      <c:pt idx="251">
                        <c:v>1010</c:v>
                      </c:pt>
                      <c:pt idx="252">
                        <c:v>1020</c:v>
                      </c:pt>
                      <c:pt idx="253">
                        <c:v>1030</c:v>
                      </c:pt>
                      <c:pt idx="254">
                        <c:v>1040</c:v>
                      </c:pt>
                      <c:pt idx="255">
                        <c:v>1050</c:v>
                      </c:pt>
                      <c:pt idx="256">
                        <c:v>1060</c:v>
                      </c:pt>
                      <c:pt idx="257">
                        <c:v>1070</c:v>
                      </c:pt>
                      <c:pt idx="258">
                        <c:v>1080</c:v>
                      </c:pt>
                      <c:pt idx="259">
                        <c:v>1090</c:v>
                      </c:pt>
                      <c:pt idx="260">
                        <c:v>1100</c:v>
                      </c:pt>
                      <c:pt idx="261">
                        <c:v>1110</c:v>
                      </c:pt>
                      <c:pt idx="262">
                        <c:v>1120</c:v>
                      </c:pt>
                      <c:pt idx="263">
                        <c:v>1130</c:v>
                      </c:pt>
                      <c:pt idx="264">
                        <c:v>1140</c:v>
                      </c:pt>
                      <c:pt idx="265">
                        <c:v>1150</c:v>
                      </c:pt>
                      <c:pt idx="266">
                        <c:v>1160</c:v>
                      </c:pt>
                      <c:pt idx="267">
                        <c:v>1170</c:v>
                      </c:pt>
                      <c:pt idx="268">
                        <c:v>1180</c:v>
                      </c:pt>
                      <c:pt idx="269">
                        <c:v>1190</c:v>
                      </c:pt>
                      <c:pt idx="270">
                        <c:v>1200</c:v>
                      </c:pt>
                      <c:pt idx="271">
                        <c:v>1210</c:v>
                      </c:pt>
                      <c:pt idx="272">
                        <c:v>1220</c:v>
                      </c:pt>
                      <c:pt idx="273">
                        <c:v>1230</c:v>
                      </c:pt>
                      <c:pt idx="274">
                        <c:v>1240</c:v>
                      </c:pt>
                      <c:pt idx="275">
                        <c:v>1250</c:v>
                      </c:pt>
                      <c:pt idx="276">
                        <c:v>1260</c:v>
                      </c:pt>
                      <c:pt idx="277">
                        <c:v>1270</c:v>
                      </c:pt>
                      <c:pt idx="278">
                        <c:v>1280</c:v>
                      </c:pt>
                      <c:pt idx="279">
                        <c:v>1290</c:v>
                      </c:pt>
                      <c:pt idx="280">
                        <c:v>1300</c:v>
                      </c:pt>
                      <c:pt idx="281">
                        <c:v>1310</c:v>
                      </c:pt>
                      <c:pt idx="282">
                        <c:v>1320</c:v>
                      </c:pt>
                      <c:pt idx="283">
                        <c:v>1330</c:v>
                      </c:pt>
                      <c:pt idx="284">
                        <c:v>1340</c:v>
                      </c:pt>
                      <c:pt idx="285">
                        <c:v>1350</c:v>
                      </c:pt>
                      <c:pt idx="286">
                        <c:v>1360</c:v>
                      </c:pt>
                      <c:pt idx="287">
                        <c:v>1370</c:v>
                      </c:pt>
                      <c:pt idx="288">
                        <c:v>1380</c:v>
                      </c:pt>
                      <c:pt idx="289">
                        <c:v>1390</c:v>
                      </c:pt>
                      <c:pt idx="290">
                        <c:v>1400</c:v>
                      </c:pt>
                      <c:pt idx="291">
                        <c:v>1410</c:v>
                      </c:pt>
                      <c:pt idx="292">
                        <c:v>1420</c:v>
                      </c:pt>
                      <c:pt idx="293">
                        <c:v>1430</c:v>
                      </c:pt>
                      <c:pt idx="294">
                        <c:v>1440</c:v>
                      </c:pt>
                      <c:pt idx="295">
                        <c:v>1450</c:v>
                      </c:pt>
                      <c:pt idx="296">
                        <c:v>1460</c:v>
                      </c:pt>
                      <c:pt idx="297">
                        <c:v>1470</c:v>
                      </c:pt>
                      <c:pt idx="298">
                        <c:v>1480</c:v>
                      </c:pt>
                      <c:pt idx="299">
                        <c:v>1490</c:v>
                      </c:pt>
                      <c:pt idx="300">
                        <c:v>1500</c:v>
                      </c:pt>
                    </c:numCache>
                  </c:numRef>
                </c:val>
                <c:smooth val="0"/>
                <c:extLst>
                  <c:ext xmlns:c16="http://schemas.microsoft.com/office/drawing/2014/chart" uri="{C3380CC4-5D6E-409C-BE32-E72D297353CC}">
                    <c16:uniqueId val="{00000000-0A65-4A85-A316-0A4921CD309A}"/>
                  </c:ext>
                </c:extLst>
              </c15:ser>
            </c15:filteredLineSeries>
          </c:ext>
        </c:extLst>
      </c:lineChart>
      <c:catAx>
        <c:axId val="599210568"/>
        <c:scaling>
          <c:orientation val="minMax"/>
        </c:scaling>
        <c:delete val="1"/>
        <c:axPos val="b"/>
        <c:numFmt formatCode="General" sourceLinked="1"/>
        <c:majorTickMark val="out"/>
        <c:minorTickMark val="none"/>
        <c:tickLblPos val="nextTo"/>
        <c:crossAx val="599212208"/>
        <c:crosses val="autoZero"/>
        <c:auto val="1"/>
        <c:lblAlgn val="ctr"/>
        <c:lblOffset val="100"/>
        <c:noMultiLvlLbl val="0"/>
      </c:catAx>
      <c:valAx>
        <c:axId val="599212208"/>
        <c:scaling>
          <c:orientation val="minMax"/>
          <c:max val="40"/>
          <c:min val="-15"/>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alpha val="0"/>
                  </a:schemeClr>
                </a:solidFill>
                <a:latin typeface="+mn-lt"/>
                <a:ea typeface="+mn-ea"/>
                <a:cs typeface="+mn-cs"/>
              </a:defRPr>
            </a:pPr>
            <a:endParaRPr lang="en-US"/>
          </a:p>
        </c:txPr>
        <c:crossAx val="5992105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1"/>
          <c:tx>
            <c:strRef>
              <c:f>Sheet1!$B$1</c:f>
              <c:strCache>
                <c:ptCount val="1"/>
                <c:pt idx="0">
                  <c:v>Series 1</c:v>
                </c:pt>
              </c:strCache>
            </c:strRef>
          </c:tx>
          <c:spPr>
            <a:ln w="28575" cap="rnd">
              <a:solidFill>
                <a:srgbClr val="7030A0"/>
              </a:solidFill>
              <a:round/>
            </a:ln>
            <a:effectLst/>
          </c:spPr>
          <c:marker>
            <c:symbol val="none"/>
          </c:marker>
          <c:val>
            <c:numRef>
              <c:f>Sheet1!$B$2:$B$302</c:f>
              <c:numCache>
                <c:formatCode>General</c:formatCode>
                <c:ptCount val="301"/>
                <c:pt idx="0">
                  <c:v>-4.0632999999999999</c:v>
                </c:pt>
                <c:pt idx="1">
                  <c:v>-4.0726000000000004</c:v>
                </c:pt>
                <c:pt idx="2">
                  <c:v>-4.0799000000000003</c:v>
                </c:pt>
                <c:pt idx="3">
                  <c:v>-4.0843999999999996</c:v>
                </c:pt>
                <c:pt idx="4">
                  <c:v>-4.0869</c:v>
                </c:pt>
                <c:pt idx="5">
                  <c:v>-4.0861999999999998</c:v>
                </c:pt>
                <c:pt idx="6">
                  <c:v>-4.0842000000000001</c:v>
                </c:pt>
                <c:pt idx="7">
                  <c:v>-4.0834999999999999</c:v>
                </c:pt>
                <c:pt idx="8">
                  <c:v>-4.0823999999999998</c:v>
                </c:pt>
                <c:pt idx="9">
                  <c:v>-4.0829000000000004</c:v>
                </c:pt>
                <c:pt idx="10">
                  <c:v>-4.0843999999999996</c:v>
                </c:pt>
                <c:pt idx="11">
                  <c:v>-4.085</c:v>
                </c:pt>
                <c:pt idx="12">
                  <c:v>-4.0853000000000002</c:v>
                </c:pt>
                <c:pt idx="13">
                  <c:v>-4.0865999999999998</c:v>
                </c:pt>
                <c:pt idx="14">
                  <c:v>-4.0894000000000004</c:v>
                </c:pt>
                <c:pt idx="15">
                  <c:v>-4.0940000000000003</c:v>
                </c:pt>
                <c:pt idx="16">
                  <c:v>-4.1025999999999998</c:v>
                </c:pt>
                <c:pt idx="17">
                  <c:v>-4.1101000000000001</c:v>
                </c:pt>
                <c:pt idx="18">
                  <c:v>-4.1208</c:v>
                </c:pt>
                <c:pt idx="19">
                  <c:v>-4.1326000000000001</c:v>
                </c:pt>
                <c:pt idx="20">
                  <c:v>-4.1447000000000003</c:v>
                </c:pt>
                <c:pt idx="21">
                  <c:v>-4.1569000000000003</c:v>
                </c:pt>
                <c:pt idx="22">
                  <c:v>-4.1646000000000001</c:v>
                </c:pt>
                <c:pt idx="23">
                  <c:v>-4.1696999999999997</c:v>
                </c:pt>
                <c:pt idx="24">
                  <c:v>-4.1745999999999999</c:v>
                </c:pt>
                <c:pt idx="25">
                  <c:v>-4.1803999999999997</c:v>
                </c:pt>
                <c:pt idx="26">
                  <c:v>-4.1859999999999999</c:v>
                </c:pt>
                <c:pt idx="27">
                  <c:v>-4.194</c:v>
                </c:pt>
                <c:pt idx="28">
                  <c:v>-4.2047999999999996</c:v>
                </c:pt>
                <c:pt idx="29">
                  <c:v>-4.2178000000000004</c:v>
                </c:pt>
                <c:pt idx="30">
                  <c:v>-4.2308000000000003</c:v>
                </c:pt>
                <c:pt idx="31">
                  <c:v>-4.2430000000000003</c:v>
                </c:pt>
                <c:pt idx="32">
                  <c:v>-4.2537000000000003</c:v>
                </c:pt>
                <c:pt idx="33">
                  <c:v>-4.2633000000000001</c:v>
                </c:pt>
                <c:pt idx="34">
                  <c:v>-4.2758000000000003</c:v>
                </c:pt>
                <c:pt idx="35">
                  <c:v>-4.2900999999999998</c:v>
                </c:pt>
                <c:pt idx="36">
                  <c:v>-4.3079999999999998</c:v>
                </c:pt>
                <c:pt idx="37">
                  <c:v>-4.3259999999999996</c:v>
                </c:pt>
                <c:pt idx="38">
                  <c:v>-4.3421000000000003</c:v>
                </c:pt>
                <c:pt idx="39">
                  <c:v>-4.3526999999999996</c:v>
                </c:pt>
                <c:pt idx="40">
                  <c:v>-4.3639000000000001</c:v>
                </c:pt>
                <c:pt idx="41">
                  <c:v>-4.3762999999999996</c:v>
                </c:pt>
                <c:pt idx="42">
                  <c:v>-4.3882000000000003</c:v>
                </c:pt>
                <c:pt idx="43">
                  <c:v>-4.4013999999999998</c:v>
                </c:pt>
                <c:pt idx="44">
                  <c:v>-4.4176000000000002</c:v>
                </c:pt>
                <c:pt idx="45">
                  <c:v>-4.4390000000000001</c:v>
                </c:pt>
                <c:pt idx="46">
                  <c:v>-4.4592000000000001</c:v>
                </c:pt>
                <c:pt idx="47">
                  <c:v>-4.4795999999999996</c:v>
                </c:pt>
                <c:pt idx="48">
                  <c:v>-4.4973000000000001</c:v>
                </c:pt>
                <c:pt idx="49">
                  <c:v>-4.5137999999999998</c:v>
                </c:pt>
                <c:pt idx="50">
                  <c:v>-4.5289999999999999</c:v>
                </c:pt>
                <c:pt idx="51">
                  <c:v>-4.5456000000000003</c:v>
                </c:pt>
                <c:pt idx="52">
                  <c:v>-4.5635000000000003</c:v>
                </c:pt>
                <c:pt idx="53">
                  <c:v>-4.5803000000000003</c:v>
                </c:pt>
                <c:pt idx="54">
                  <c:v>-4.5938999999999997</c:v>
                </c:pt>
                <c:pt idx="55">
                  <c:v>-4.6032000000000002</c:v>
                </c:pt>
                <c:pt idx="56">
                  <c:v>-4.6105999999999998</c:v>
                </c:pt>
                <c:pt idx="57">
                  <c:v>-4.6172000000000004</c:v>
                </c:pt>
                <c:pt idx="58">
                  <c:v>-4.6235999999999997</c:v>
                </c:pt>
                <c:pt idx="59">
                  <c:v>-4.6337999999999999</c:v>
                </c:pt>
                <c:pt idx="60">
                  <c:v>-4.6433</c:v>
                </c:pt>
                <c:pt idx="61">
                  <c:v>-4.6534000000000004</c:v>
                </c:pt>
                <c:pt idx="62">
                  <c:v>-4.6627000000000001</c:v>
                </c:pt>
                <c:pt idx="63">
                  <c:v>-4.6740000000000004</c:v>
                </c:pt>
                <c:pt idx="64">
                  <c:v>-4.6875</c:v>
                </c:pt>
                <c:pt idx="65">
                  <c:v>-4.7042000000000002</c:v>
                </c:pt>
                <c:pt idx="66">
                  <c:v>-4.7220000000000004</c:v>
                </c:pt>
                <c:pt idx="67">
                  <c:v>-4.7393999999999998</c:v>
                </c:pt>
                <c:pt idx="68">
                  <c:v>-4.7617000000000003</c:v>
                </c:pt>
                <c:pt idx="69">
                  <c:v>-4.7891000000000004</c:v>
                </c:pt>
                <c:pt idx="70">
                  <c:v>-4.8140999999999998</c:v>
                </c:pt>
                <c:pt idx="71">
                  <c:v>-4.8377999999999997</c:v>
                </c:pt>
                <c:pt idx="72">
                  <c:v>-4.8593000000000002</c:v>
                </c:pt>
                <c:pt idx="73">
                  <c:v>-4.8775000000000004</c:v>
                </c:pt>
                <c:pt idx="74">
                  <c:v>-4.8932000000000002</c:v>
                </c:pt>
                <c:pt idx="75">
                  <c:v>-4.9063999999999997</c:v>
                </c:pt>
                <c:pt idx="76">
                  <c:v>-4.9229000000000003</c:v>
                </c:pt>
                <c:pt idx="77">
                  <c:v>-4.9401999999999999</c:v>
                </c:pt>
                <c:pt idx="78">
                  <c:v>-4.9515000000000002</c:v>
                </c:pt>
                <c:pt idx="79">
                  <c:v>-4.9599000000000002</c:v>
                </c:pt>
                <c:pt idx="80">
                  <c:v>-4.9668999999999999</c:v>
                </c:pt>
                <c:pt idx="81">
                  <c:v>-4.9753999999999996</c:v>
                </c:pt>
                <c:pt idx="82">
                  <c:v>-4.9863</c:v>
                </c:pt>
                <c:pt idx="83">
                  <c:v>-4.9977999999999998</c:v>
                </c:pt>
                <c:pt idx="84">
                  <c:v>-5.0083000000000002</c:v>
                </c:pt>
                <c:pt idx="85">
                  <c:v>-5.0171000000000001</c:v>
                </c:pt>
                <c:pt idx="86">
                  <c:v>-5.0284000000000004</c:v>
                </c:pt>
                <c:pt idx="87">
                  <c:v>-5.0368000000000004</c:v>
                </c:pt>
                <c:pt idx="88">
                  <c:v>-5.0446999999999997</c:v>
                </c:pt>
                <c:pt idx="89">
                  <c:v>-5.0483000000000002</c:v>
                </c:pt>
                <c:pt idx="90">
                  <c:v>-5.0523999999999996</c:v>
                </c:pt>
                <c:pt idx="91">
                  <c:v>-5.0551000000000004</c:v>
                </c:pt>
                <c:pt idx="92">
                  <c:v>-5.0571999999999999</c:v>
                </c:pt>
                <c:pt idx="93">
                  <c:v>-5.0507</c:v>
                </c:pt>
                <c:pt idx="94">
                  <c:v>-5.0366</c:v>
                </c:pt>
                <c:pt idx="95">
                  <c:v>-5.0225</c:v>
                </c:pt>
                <c:pt idx="96">
                  <c:v>-5.0057999999999998</c:v>
                </c:pt>
                <c:pt idx="97">
                  <c:v>-4.9907000000000004</c:v>
                </c:pt>
                <c:pt idx="98">
                  <c:v>-4.9809999999999999</c:v>
                </c:pt>
                <c:pt idx="99">
                  <c:v>-4.9794</c:v>
                </c:pt>
                <c:pt idx="100">
                  <c:v>-4.9752000000000001</c:v>
                </c:pt>
                <c:pt idx="101">
                  <c:v>-4.9725999999999999</c:v>
                </c:pt>
                <c:pt idx="102">
                  <c:v>-4.9707999999999997</c:v>
                </c:pt>
                <c:pt idx="103">
                  <c:v>-4.9701000000000004</c:v>
                </c:pt>
                <c:pt idx="104">
                  <c:v>-4.9686000000000003</c:v>
                </c:pt>
                <c:pt idx="105">
                  <c:v>-4.9672999999999998</c:v>
                </c:pt>
                <c:pt idx="106">
                  <c:v>-4.9589999999999996</c:v>
                </c:pt>
                <c:pt idx="107">
                  <c:v>-4.9524999999999997</c:v>
                </c:pt>
                <c:pt idx="108">
                  <c:v>-4.9537000000000004</c:v>
                </c:pt>
                <c:pt idx="109">
                  <c:v>-4.9573999999999998</c:v>
                </c:pt>
                <c:pt idx="110">
                  <c:v>-4.9661</c:v>
                </c:pt>
                <c:pt idx="111">
                  <c:v>-4.9702999999999999</c:v>
                </c:pt>
                <c:pt idx="112">
                  <c:v>-4.9714999999999998</c:v>
                </c:pt>
                <c:pt idx="113">
                  <c:v>-4.9734999999999996</c:v>
                </c:pt>
                <c:pt idx="114">
                  <c:v>-4.9743000000000004</c:v>
                </c:pt>
                <c:pt idx="115">
                  <c:v>-4.9744999999999999</c:v>
                </c:pt>
                <c:pt idx="116">
                  <c:v>-4.9751000000000003</c:v>
                </c:pt>
                <c:pt idx="117">
                  <c:v>-4.9786999999999999</c:v>
                </c:pt>
                <c:pt idx="118">
                  <c:v>-4.9778000000000002</c:v>
                </c:pt>
                <c:pt idx="119">
                  <c:v>-4.9641000000000002</c:v>
                </c:pt>
                <c:pt idx="120">
                  <c:v>-4.9569999999999999</c:v>
                </c:pt>
                <c:pt idx="121">
                  <c:v>-4.9473000000000003</c:v>
                </c:pt>
                <c:pt idx="122">
                  <c:v>-4.9377000000000004</c:v>
                </c:pt>
                <c:pt idx="123">
                  <c:v>-4.9386000000000001</c:v>
                </c:pt>
                <c:pt idx="124">
                  <c:v>-4.9596</c:v>
                </c:pt>
                <c:pt idx="125">
                  <c:v>-4.9897</c:v>
                </c:pt>
                <c:pt idx="126">
                  <c:v>-5.0106999999999999</c:v>
                </c:pt>
                <c:pt idx="127">
                  <c:v>-5.0427999999999997</c:v>
                </c:pt>
                <c:pt idx="128">
                  <c:v>-5.0715000000000003</c:v>
                </c:pt>
                <c:pt idx="129">
                  <c:v>-5.1031000000000004</c:v>
                </c:pt>
                <c:pt idx="130">
                  <c:v>-5.1505000000000001</c:v>
                </c:pt>
                <c:pt idx="131">
                  <c:v>-5.1965000000000003</c:v>
                </c:pt>
                <c:pt idx="132">
                  <c:v>-5.2374000000000001</c:v>
                </c:pt>
                <c:pt idx="133">
                  <c:v>-5.2679</c:v>
                </c:pt>
                <c:pt idx="134">
                  <c:v>-5.2904</c:v>
                </c:pt>
                <c:pt idx="135">
                  <c:v>-5.2915000000000001</c:v>
                </c:pt>
                <c:pt idx="136">
                  <c:v>-5.2866</c:v>
                </c:pt>
                <c:pt idx="137">
                  <c:v>-5.2732999999999999</c:v>
                </c:pt>
                <c:pt idx="138">
                  <c:v>-5.2576000000000001</c:v>
                </c:pt>
                <c:pt idx="139">
                  <c:v>-5.2268999999999997</c:v>
                </c:pt>
                <c:pt idx="140">
                  <c:v>-5.1904000000000003</c:v>
                </c:pt>
                <c:pt idx="141">
                  <c:v>-5.1458000000000004</c:v>
                </c:pt>
                <c:pt idx="142">
                  <c:v>-5.0873999999999997</c:v>
                </c:pt>
                <c:pt idx="143">
                  <c:v>-5.0162000000000004</c:v>
                </c:pt>
                <c:pt idx="144">
                  <c:v>-4.9433999999999996</c:v>
                </c:pt>
                <c:pt idx="145">
                  <c:v>-4.8849</c:v>
                </c:pt>
                <c:pt idx="146">
                  <c:v>-4.8369999999999997</c:v>
                </c:pt>
                <c:pt idx="147">
                  <c:v>-4.7938999999999998</c:v>
                </c:pt>
                <c:pt idx="148">
                  <c:v>-4.7550999999999997</c:v>
                </c:pt>
                <c:pt idx="149">
                  <c:v>-4.7206000000000001</c:v>
                </c:pt>
                <c:pt idx="150">
                  <c:v>-4.7004000000000001</c:v>
                </c:pt>
                <c:pt idx="151">
                  <c:v>-4.6852</c:v>
                </c:pt>
                <c:pt idx="152">
                  <c:v>-4.6910999999999996</c:v>
                </c:pt>
                <c:pt idx="153">
                  <c:v>-4.6993999999999998</c:v>
                </c:pt>
                <c:pt idx="154">
                  <c:v>-4.7141000000000002</c:v>
                </c:pt>
                <c:pt idx="155">
                  <c:v>-4.7329999999999997</c:v>
                </c:pt>
                <c:pt idx="156">
                  <c:v>-4.7678000000000003</c:v>
                </c:pt>
                <c:pt idx="157">
                  <c:v>-4.8131000000000004</c:v>
                </c:pt>
                <c:pt idx="158">
                  <c:v>-4.8733000000000004</c:v>
                </c:pt>
                <c:pt idx="159">
                  <c:v>-4.9347000000000003</c:v>
                </c:pt>
                <c:pt idx="160">
                  <c:v>-4.9977999999999998</c:v>
                </c:pt>
                <c:pt idx="161">
                  <c:v>-5.0585000000000004</c:v>
                </c:pt>
                <c:pt idx="162">
                  <c:v>-5.1052999999999997</c:v>
                </c:pt>
                <c:pt idx="163">
                  <c:v>-5.1269</c:v>
                </c:pt>
                <c:pt idx="164">
                  <c:v>-5.1304999999999996</c:v>
                </c:pt>
                <c:pt idx="165">
                  <c:v>-5.1279000000000003</c:v>
                </c:pt>
                <c:pt idx="166">
                  <c:v>-5.1340000000000003</c:v>
                </c:pt>
                <c:pt idx="167">
                  <c:v>-5.1348000000000003</c:v>
                </c:pt>
                <c:pt idx="168">
                  <c:v>-5.1361999999999997</c:v>
                </c:pt>
                <c:pt idx="169">
                  <c:v>-5.1238000000000001</c:v>
                </c:pt>
                <c:pt idx="170">
                  <c:v>-5.1025999999999998</c:v>
                </c:pt>
                <c:pt idx="171">
                  <c:v>-5.0815000000000001</c:v>
                </c:pt>
                <c:pt idx="172">
                  <c:v>-5.0616000000000003</c:v>
                </c:pt>
                <c:pt idx="173">
                  <c:v>-5.0378999999999996</c:v>
                </c:pt>
                <c:pt idx="174">
                  <c:v>-5.016</c:v>
                </c:pt>
                <c:pt idx="175">
                  <c:v>-4.9962</c:v>
                </c:pt>
                <c:pt idx="176">
                  <c:v>-4.976</c:v>
                </c:pt>
                <c:pt idx="177">
                  <c:v>-4.9581</c:v>
                </c:pt>
                <c:pt idx="178">
                  <c:v>-4.9478</c:v>
                </c:pt>
                <c:pt idx="179">
                  <c:v>-4.9412000000000003</c:v>
                </c:pt>
                <c:pt idx="180">
                  <c:v>-4.9382999999999999</c:v>
                </c:pt>
                <c:pt idx="181">
                  <c:v>-4.9379999999999997</c:v>
                </c:pt>
                <c:pt idx="182">
                  <c:v>-4.9409000000000001</c:v>
                </c:pt>
                <c:pt idx="183">
                  <c:v>-4.9439000000000002</c:v>
                </c:pt>
                <c:pt idx="184">
                  <c:v>-4.9474999999999998</c:v>
                </c:pt>
                <c:pt idx="185">
                  <c:v>-4.9480000000000004</c:v>
                </c:pt>
                <c:pt idx="186">
                  <c:v>-4.9530000000000003</c:v>
                </c:pt>
                <c:pt idx="187">
                  <c:v>-4.9565999999999999</c:v>
                </c:pt>
                <c:pt idx="188">
                  <c:v>-4.9615</c:v>
                </c:pt>
                <c:pt idx="189">
                  <c:v>-4.9786000000000001</c:v>
                </c:pt>
                <c:pt idx="190">
                  <c:v>-4.9913999999999996</c:v>
                </c:pt>
                <c:pt idx="191">
                  <c:v>-4.9978999999999996</c:v>
                </c:pt>
                <c:pt idx="192">
                  <c:v>-4.9993999999999996</c:v>
                </c:pt>
                <c:pt idx="193">
                  <c:v>-4.9970999999999997</c:v>
                </c:pt>
                <c:pt idx="194">
                  <c:v>-4.9932999999999996</c:v>
                </c:pt>
                <c:pt idx="195">
                  <c:v>-4.9949000000000003</c:v>
                </c:pt>
                <c:pt idx="196">
                  <c:v>-4.9957000000000003</c:v>
                </c:pt>
                <c:pt idx="197">
                  <c:v>-4.9931999999999999</c:v>
                </c:pt>
                <c:pt idx="198">
                  <c:v>-4.9911000000000003</c:v>
                </c:pt>
                <c:pt idx="199">
                  <c:v>-4.9893000000000001</c:v>
                </c:pt>
                <c:pt idx="200">
                  <c:v>-4.9931999999999999</c:v>
                </c:pt>
                <c:pt idx="201">
                  <c:v>-4.9889999999999999</c:v>
                </c:pt>
                <c:pt idx="202">
                  <c:v>-4.9871999999999996</c:v>
                </c:pt>
                <c:pt idx="203">
                  <c:v>-4.9782000000000002</c:v>
                </c:pt>
                <c:pt idx="204">
                  <c:v>-4.9683000000000002</c:v>
                </c:pt>
                <c:pt idx="205">
                  <c:v>-4.9526000000000003</c:v>
                </c:pt>
                <c:pt idx="206">
                  <c:v>-4.9335000000000004</c:v>
                </c:pt>
                <c:pt idx="207">
                  <c:v>-4.9065000000000003</c:v>
                </c:pt>
                <c:pt idx="208">
                  <c:v>-4.8841000000000001</c:v>
                </c:pt>
                <c:pt idx="209">
                  <c:v>-4.8628</c:v>
                </c:pt>
                <c:pt idx="210">
                  <c:v>-4.8380999999999998</c:v>
                </c:pt>
                <c:pt idx="211">
                  <c:v>-4.8135000000000003</c:v>
                </c:pt>
                <c:pt idx="212">
                  <c:v>-4.7881999999999998</c:v>
                </c:pt>
                <c:pt idx="213">
                  <c:v>-4.7633000000000001</c:v>
                </c:pt>
                <c:pt idx="214">
                  <c:v>-4.7324000000000002</c:v>
                </c:pt>
                <c:pt idx="215">
                  <c:v>-4.7051999999999996</c:v>
                </c:pt>
                <c:pt idx="216">
                  <c:v>-4.6795</c:v>
                </c:pt>
                <c:pt idx="217">
                  <c:v>-4.6546000000000003</c:v>
                </c:pt>
                <c:pt idx="218">
                  <c:v>-4.6308999999999996</c:v>
                </c:pt>
                <c:pt idx="219">
                  <c:v>-4.6073000000000004</c:v>
                </c:pt>
                <c:pt idx="220">
                  <c:v>-4.5890000000000004</c:v>
                </c:pt>
                <c:pt idx="221">
                  <c:v>-4.5705</c:v>
                </c:pt>
                <c:pt idx="222">
                  <c:v>-4.5525000000000002</c:v>
                </c:pt>
                <c:pt idx="223">
                  <c:v>-4.5324999999999998</c:v>
                </c:pt>
                <c:pt idx="224">
                  <c:v>-4.5072000000000001</c:v>
                </c:pt>
                <c:pt idx="225">
                  <c:v>-4.4843999999999999</c:v>
                </c:pt>
                <c:pt idx="226">
                  <c:v>-4.4682000000000004</c:v>
                </c:pt>
                <c:pt idx="227">
                  <c:v>-4.4543999999999997</c:v>
                </c:pt>
                <c:pt idx="228">
                  <c:v>-4.4375999999999998</c:v>
                </c:pt>
                <c:pt idx="229">
                  <c:v>-4.4192999999999998</c:v>
                </c:pt>
                <c:pt idx="230">
                  <c:v>-4.4036</c:v>
                </c:pt>
                <c:pt idx="231">
                  <c:v>-4.3875999999999999</c:v>
                </c:pt>
                <c:pt idx="232">
                  <c:v>-4.3692000000000002</c:v>
                </c:pt>
                <c:pt idx="233">
                  <c:v>-4.3426</c:v>
                </c:pt>
                <c:pt idx="234">
                  <c:v>-4.3173000000000004</c:v>
                </c:pt>
                <c:pt idx="235">
                  <c:v>-4.2933000000000003</c:v>
                </c:pt>
                <c:pt idx="236">
                  <c:v>-4.2717000000000001</c:v>
                </c:pt>
                <c:pt idx="237">
                  <c:v>-4.2499000000000002</c:v>
                </c:pt>
                <c:pt idx="238">
                  <c:v>-4.2310999999999996</c:v>
                </c:pt>
                <c:pt idx="239">
                  <c:v>-4.2138</c:v>
                </c:pt>
                <c:pt idx="240">
                  <c:v>-4.1961000000000004</c:v>
                </c:pt>
                <c:pt idx="241">
                  <c:v>-4.1769999999999996</c:v>
                </c:pt>
                <c:pt idx="242">
                  <c:v>-4.1577999999999999</c:v>
                </c:pt>
                <c:pt idx="243">
                  <c:v>-4.1376999999999997</c:v>
                </c:pt>
                <c:pt idx="244">
                  <c:v>-4.1163999999999996</c:v>
                </c:pt>
                <c:pt idx="245">
                  <c:v>-4.0948000000000002</c:v>
                </c:pt>
                <c:pt idx="246">
                  <c:v>-4.0738000000000003</c:v>
                </c:pt>
                <c:pt idx="247">
                  <c:v>-4.0529000000000002</c:v>
                </c:pt>
                <c:pt idx="248">
                  <c:v>-4.0311000000000003</c:v>
                </c:pt>
                <c:pt idx="249">
                  <c:v>-4.0087000000000002</c:v>
                </c:pt>
                <c:pt idx="250">
                  <c:v>-3.9893000000000001</c:v>
                </c:pt>
                <c:pt idx="251">
                  <c:v>-3.968</c:v>
                </c:pt>
                <c:pt idx="252">
                  <c:v>-3.9483000000000001</c:v>
                </c:pt>
                <c:pt idx="253">
                  <c:v>-3.9304999999999999</c:v>
                </c:pt>
                <c:pt idx="254">
                  <c:v>-3.9125999999999999</c:v>
                </c:pt>
                <c:pt idx="255">
                  <c:v>-3.8959000000000001</c:v>
                </c:pt>
                <c:pt idx="256">
                  <c:v>-3.8794</c:v>
                </c:pt>
                <c:pt idx="257">
                  <c:v>-3.8660999999999999</c:v>
                </c:pt>
                <c:pt idx="258">
                  <c:v>-3.8515000000000001</c:v>
                </c:pt>
                <c:pt idx="259">
                  <c:v>-3.8349000000000002</c:v>
                </c:pt>
                <c:pt idx="260">
                  <c:v>-3.8186</c:v>
                </c:pt>
                <c:pt idx="261">
                  <c:v>-3.8050000000000002</c:v>
                </c:pt>
                <c:pt idx="262">
                  <c:v>-3.7896999999999998</c:v>
                </c:pt>
                <c:pt idx="263">
                  <c:v>-3.7734999999999999</c:v>
                </c:pt>
                <c:pt idx="264">
                  <c:v>-3.7559999999999998</c:v>
                </c:pt>
                <c:pt idx="265">
                  <c:v>-3.7395999999999998</c:v>
                </c:pt>
                <c:pt idx="266">
                  <c:v>-3.7227999999999999</c:v>
                </c:pt>
                <c:pt idx="267">
                  <c:v>-3.7040000000000002</c:v>
                </c:pt>
                <c:pt idx="268">
                  <c:v>-3.6848999999999998</c:v>
                </c:pt>
                <c:pt idx="269">
                  <c:v>-3.6671</c:v>
                </c:pt>
                <c:pt idx="270">
                  <c:v>-3.6484000000000001</c:v>
                </c:pt>
                <c:pt idx="271">
                  <c:v>-3.6315</c:v>
                </c:pt>
                <c:pt idx="272">
                  <c:v>-3.6128999999999998</c:v>
                </c:pt>
                <c:pt idx="273">
                  <c:v>-3.5945999999999998</c:v>
                </c:pt>
                <c:pt idx="274">
                  <c:v>-3.5781999999999998</c:v>
                </c:pt>
                <c:pt idx="275">
                  <c:v>-3.5634999999999999</c:v>
                </c:pt>
                <c:pt idx="276">
                  <c:v>-3.5438000000000001</c:v>
                </c:pt>
                <c:pt idx="277">
                  <c:v>-3.5255999999999998</c:v>
                </c:pt>
                <c:pt idx="278">
                  <c:v>-3.5102000000000002</c:v>
                </c:pt>
                <c:pt idx="279">
                  <c:v>-3.4940000000000002</c:v>
                </c:pt>
                <c:pt idx="280">
                  <c:v>-3.4754999999999998</c:v>
                </c:pt>
                <c:pt idx="281">
                  <c:v>-3.4559000000000002</c:v>
                </c:pt>
                <c:pt idx="282">
                  <c:v>-3.4333</c:v>
                </c:pt>
                <c:pt idx="283">
                  <c:v>-3.4102000000000001</c:v>
                </c:pt>
                <c:pt idx="284">
                  <c:v>-3.3877999999999999</c:v>
                </c:pt>
                <c:pt idx="285">
                  <c:v>-3.3643999999999998</c:v>
                </c:pt>
                <c:pt idx="286">
                  <c:v>-3.3391999999999999</c:v>
                </c:pt>
                <c:pt idx="287">
                  <c:v>-3.3127</c:v>
                </c:pt>
                <c:pt idx="288">
                  <c:v>-3.2850000000000001</c:v>
                </c:pt>
                <c:pt idx="289">
                  <c:v>-3.2578999999999998</c:v>
                </c:pt>
                <c:pt idx="290">
                  <c:v>-3.2296999999999998</c:v>
                </c:pt>
                <c:pt idx="291">
                  <c:v>-3.2</c:v>
                </c:pt>
                <c:pt idx="292">
                  <c:v>-3.1690999999999998</c:v>
                </c:pt>
                <c:pt idx="293">
                  <c:v>-3.1404999999999998</c:v>
                </c:pt>
                <c:pt idx="294">
                  <c:v>-3.1124000000000001</c:v>
                </c:pt>
                <c:pt idx="295">
                  <c:v>-3.0849000000000002</c:v>
                </c:pt>
                <c:pt idx="296">
                  <c:v>-3.0583999999999998</c:v>
                </c:pt>
                <c:pt idx="297">
                  <c:v>-3.0335000000000001</c:v>
                </c:pt>
                <c:pt idx="298">
                  <c:v>-3.0082</c:v>
                </c:pt>
                <c:pt idx="299">
                  <c:v>-2.9836</c:v>
                </c:pt>
                <c:pt idx="300">
                  <c:v>-2.9594999999999998</c:v>
                </c:pt>
              </c:numCache>
            </c:numRef>
          </c:val>
          <c:smooth val="0"/>
          <c:extLst>
            <c:ext xmlns:c16="http://schemas.microsoft.com/office/drawing/2014/chart" uri="{C3380CC4-5D6E-409C-BE32-E72D297353CC}">
              <c16:uniqueId val="{00000000-0022-4F16-BC0D-B86E4424D3F6}"/>
            </c:ext>
          </c:extLst>
        </c:ser>
        <c:dLbls>
          <c:showLegendKey val="0"/>
          <c:showVal val="0"/>
          <c:showCatName val="0"/>
          <c:showSerName val="0"/>
          <c:showPercent val="0"/>
          <c:showBubbleSize val="0"/>
        </c:dLbls>
        <c:smooth val="0"/>
        <c:axId val="599210568"/>
        <c:axId val="599212208"/>
        <c:extLst>
          <c:ext xmlns:c15="http://schemas.microsoft.com/office/drawing/2012/chart" uri="{02D57815-91ED-43cb-92C2-25804820EDAC}">
            <c15:filteredLineSeries>
              <c15:ser>
                <c:idx val="0"/>
                <c:order val="0"/>
                <c:tx>
                  <c:strRef>
                    <c:extLst>
                      <c:ext uri="{02D57815-91ED-43cb-92C2-25804820EDAC}">
                        <c15:formulaRef>
                          <c15:sqref>Sheet1!$A$1</c15:sqref>
                        </c15:formulaRef>
                      </c:ext>
                    </c:extLst>
                    <c:strCache>
                      <c:ptCount val="1"/>
                      <c:pt idx="0">
                        <c:v> </c:v>
                      </c:pt>
                    </c:strCache>
                  </c:strRef>
                </c:tx>
                <c:spPr>
                  <a:ln w="28575" cap="rnd">
                    <a:solidFill>
                      <a:schemeClr val="accent1"/>
                    </a:solidFill>
                    <a:round/>
                  </a:ln>
                  <a:effectLst/>
                </c:spPr>
                <c:marker>
                  <c:symbol val="none"/>
                </c:marker>
                <c:val>
                  <c:numRef>
                    <c:extLst>
                      <c:ext uri="{02D57815-91ED-43cb-92C2-25804820EDAC}">
                        <c15:formulaRef>
                          <c15:sqref>Sheet1!$A$2:$A$302</c15:sqref>
                        </c15:formulaRef>
                      </c:ext>
                    </c:extLst>
                    <c:numCache>
                      <c:formatCode>General</c:formatCode>
                      <c:ptCount val="301"/>
                      <c:pt idx="0">
                        <c:v>-1500</c:v>
                      </c:pt>
                      <c:pt idx="1">
                        <c:v>-1490</c:v>
                      </c:pt>
                      <c:pt idx="2">
                        <c:v>-1480</c:v>
                      </c:pt>
                      <c:pt idx="3">
                        <c:v>-1470</c:v>
                      </c:pt>
                      <c:pt idx="4">
                        <c:v>-1460</c:v>
                      </c:pt>
                      <c:pt idx="5">
                        <c:v>-1450</c:v>
                      </c:pt>
                      <c:pt idx="6">
                        <c:v>-1440</c:v>
                      </c:pt>
                      <c:pt idx="7">
                        <c:v>-1430</c:v>
                      </c:pt>
                      <c:pt idx="8">
                        <c:v>-1420</c:v>
                      </c:pt>
                      <c:pt idx="9">
                        <c:v>-1410</c:v>
                      </c:pt>
                      <c:pt idx="10">
                        <c:v>-1400</c:v>
                      </c:pt>
                      <c:pt idx="11">
                        <c:v>-1390</c:v>
                      </c:pt>
                      <c:pt idx="12">
                        <c:v>-1380</c:v>
                      </c:pt>
                      <c:pt idx="13">
                        <c:v>-1370</c:v>
                      </c:pt>
                      <c:pt idx="14">
                        <c:v>-1360</c:v>
                      </c:pt>
                      <c:pt idx="15">
                        <c:v>-1350</c:v>
                      </c:pt>
                      <c:pt idx="16">
                        <c:v>-1340</c:v>
                      </c:pt>
                      <c:pt idx="17">
                        <c:v>-1330</c:v>
                      </c:pt>
                      <c:pt idx="18">
                        <c:v>-1320</c:v>
                      </c:pt>
                      <c:pt idx="19">
                        <c:v>-1310</c:v>
                      </c:pt>
                      <c:pt idx="20">
                        <c:v>-1300</c:v>
                      </c:pt>
                      <c:pt idx="21">
                        <c:v>-1290</c:v>
                      </c:pt>
                      <c:pt idx="22">
                        <c:v>-1280</c:v>
                      </c:pt>
                      <c:pt idx="23">
                        <c:v>-1270</c:v>
                      </c:pt>
                      <c:pt idx="24">
                        <c:v>-1260</c:v>
                      </c:pt>
                      <c:pt idx="25">
                        <c:v>-1250</c:v>
                      </c:pt>
                      <c:pt idx="26">
                        <c:v>-1240</c:v>
                      </c:pt>
                      <c:pt idx="27">
                        <c:v>-1230</c:v>
                      </c:pt>
                      <c:pt idx="28">
                        <c:v>-1220</c:v>
                      </c:pt>
                      <c:pt idx="29">
                        <c:v>-1210</c:v>
                      </c:pt>
                      <c:pt idx="30">
                        <c:v>-1200</c:v>
                      </c:pt>
                      <c:pt idx="31">
                        <c:v>-1190</c:v>
                      </c:pt>
                      <c:pt idx="32">
                        <c:v>-1180</c:v>
                      </c:pt>
                      <c:pt idx="33">
                        <c:v>-1170</c:v>
                      </c:pt>
                      <c:pt idx="34">
                        <c:v>-1160</c:v>
                      </c:pt>
                      <c:pt idx="35">
                        <c:v>-1150</c:v>
                      </c:pt>
                      <c:pt idx="36">
                        <c:v>-1140</c:v>
                      </c:pt>
                      <c:pt idx="37">
                        <c:v>-1130</c:v>
                      </c:pt>
                      <c:pt idx="38">
                        <c:v>-1120</c:v>
                      </c:pt>
                      <c:pt idx="39">
                        <c:v>-1110</c:v>
                      </c:pt>
                      <c:pt idx="40">
                        <c:v>-1100</c:v>
                      </c:pt>
                      <c:pt idx="41">
                        <c:v>-1090</c:v>
                      </c:pt>
                      <c:pt idx="42">
                        <c:v>-1080</c:v>
                      </c:pt>
                      <c:pt idx="43">
                        <c:v>-1070</c:v>
                      </c:pt>
                      <c:pt idx="44">
                        <c:v>-1060</c:v>
                      </c:pt>
                      <c:pt idx="45">
                        <c:v>-1050</c:v>
                      </c:pt>
                      <c:pt idx="46">
                        <c:v>-1040</c:v>
                      </c:pt>
                      <c:pt idx="47">
                        <c:v>-1030</c:v>
                      </c:pt>
                      <c:pt idx="48">
                        <c:v>-1020</c:v>
                      </c:pt>
                      <c:pt idx="49">
                        <c:v>-1010</c:v>
                      </c:pt>
                      <c:pt idx="50">
                        <c:v>-1000</c:v>
                      </c:pt>
                      <c:pt idx="51">
                        <c:v>-990</c:v>
                      </c:pt>
                      <c:pt idx="52">
                        <c:v>-980</c:v>
                      </c:pt>
                      <c:pt idx="53">
                        <c:v>-970</c:v>
                      </c:pt>
                      <c:pt idx="54">
                        <c:v>-960</c:v>
                      </c:pt>
                      <c:pt idx="55">
                        <c:v>-950</c:v>
                      </c:pt>
                      <c:pt idx="56">
                        <c:v>-940</c:v>
                      </c:pt>
                      <c:pt idx="57">
                        <c:v>-930</c:v>
                      </c:pt>
                      <c:pt idx="58">
                        <c:v>-920</c:v>
                      </c:pt>
                      <c:pt idx="59">
                        <c:v>-910</c:v>
                      </c:pt>
                      <c:pt idx="60">
                        <c:v>-900</c:v>
                      </c:pt>
                      <c:pt idx="61">
                        <c:v>-890</c:v>
                      </c:pt>
                      <c:pt idx="62">
                        <c:v>-880</c:v>
                      </c:pt>
                      <c:pt idx="63">
                        <c:v>-870</c:v>
                      </c:pt>
                      <c:pt idx="64">
                        <c:v>-860</c:v>
                      </c:pt>
                      <c:pt idx="65">
                        <c:v>-850</c:v>
                      </c:pt>
                      <c:pt idx="66">
                        <c:v>-840</c:v>
                      </c:pt>
                      <c:pt idx="67">
                        <c:v>-830</c:v>
                      </c:pt>
                      <c:pt idx="68">
                        <c:v>-820</c:v>
                      </c:pt>
                      <c:pt idx="69">
                        <c:v>-810</c:v>
                      </c:pt>
                      <c:pt idx="70">
                        <c:v>-800</c:v>
                      </c:pt>
                      <c:pt idx="71">
                        <c:v>-790</c:v>
                      </c:pt>
                      <c:pt idx="72">
                        <c:v>-780</c:v>
                      </c:pt>
                      <c:pt idx="73">
                        <c:v>-770</c:v>
                      </c:pt>
                      <c:pt idx="74">
                        <c:v>-760</c:v>
                      </c:pt>
                      <c:pt idx="75">
                        <c:v>-750</c:v>
                      </c:pt>
                      <c:pt idx="76">
                        <c:v>-740</c:v>
                      </c:pt>
                      <c:pt idx="77">
                        <c:v>-730</c:v>
                      </c:pt>
                      <c:pt idx="78">
                        <c:v>-720</c:v>
                      </c:pt>
                      <c:pt idx="79">
                        <c:v>-710</c:v>
                      </c:pt>
                      <c:pt idx="80">
                        <c:v>-700</c:v>
                      </c:pt>
                      <c:pt idx="81">
                        <c:v>-690</c:v>
                      </c:pt>
                      <c:pt idx="82">
                        <c:v>-680</c:v>
                      </c:pt>
                      <c:pt idx="83">
                        <c:v>-670</c:v>
                      </c:pt>
                      <c:pt idx="84">
                        <c:v>-660</c:v>
                      </c:pt>
                      <c:pt idx="85">
                        <c:v>-650</c:v>
                      </c:pt>
                      <c:pt idx="86">
                        <c:v>-640</c:v>
                      </c:pt>
                      <c:pt idx="87">
                        <c:v>-630</c:v>
                      </c:pt>
                      <c:pt idx="88">
                        <c:v>-620</c:v>
                      </c:pt>
                      <c:pt idx="89">
                        <c:v>-610</c:v>
                      </c:pt>
                      <c:pt idx="90">
                        <c:v>-600</c:v>
                      </c:pt>
                      <c:pt idx="91">
                        <c:v>-590</c:v>
                      </c:pt>
                      <c:pt idx="92">
                        <c:v>-580</c:v>
                      </c:pt>
                      <c:pt idx="93">
                        <c:v>-570</c:v>
                      </c:pt>
                      <c:pt idx="94">
                        <c:v>-560</c:v>
                      </c:pt>
                      <c:pt idx="95">
                        <c:v>-550</c:v>
                      </c:pt>
                      <c:pt idx="96">
                        <c:v>-540</c:v>
                      </c:pt>
                      <c:pt idx="97">
                        <c:v>-530</c:v>
                      </c:pt>
                      <c:pt idx="98">
                        <c:v>-520</c:v>
                      </c:pt>
                      <c:pt idx="99">
                        <c:v>-510</c:v>
                      </c:pt>
                      <c:pt idx="100">
                        <c:v>-500</c:v>
                      </c:pt>
                      <c:pt idx="101">
                        <c:v>-490</c:v>
                      </c:pt>
                      <c:pt idx="102">
                        <c:v>-480</c:v>
                      </c:pt>
                      <c:pt idx="103">
                        <c:v>-470</c:v>
                      </c:pt>
                      <c:pt idx="104">
                        <c:v>-460</c:v>
                      </c:pt>
                      <c:pt idx="105">
                        <c:v>-450</c:v>
                      </c:pt>
                      <c:pt idx="106">
                        <c:v>-440</c:v>
                      </c:pt>
                      <c:pt idx="107">
                        <c:v>-430</c:v>
                      </c:pt>
                      <c:pt idx="108">
                        <c:v>-420</c:v>
                      </c:pt>
                      <c:pt idx="109">
                        <c:v>-410</c:v>
                      </c:pt>
                      <c:pt idx="110">
                        <c:v>-400</c:v>
                      </c:pt>
                      <c:pt idx="111">
                        <c:v>-390</c:v>
                      </c:pt>
                      <c:pt idx="112">
                        <c:v>-380</c:v>
                      </c:pt>
                      <c:pt idx="113">
                        <c:v>-370</c:v>
                      </c:pt>
                      <c:pt idx="114">
                        <c:v>-360</c:v>
                      </c:pt>
                      <c:pt idx="115">
                        <c:v>-350</c:v>
                      </c:pt>
                      <c:pt idx="116">
                        <c:v>-340</c:v>
                      </c:pt>
                      <c:pt idx="117">
                        <c:v>-330</c:v>
                      </c:pt>
                      <c:pt idx="118">
                        <c:v>-320</c:v>
                      </c:pt>
                      <c:pt idx="119">
                        <c:v>-310</c:v>
                      </c:pt>
                      <c:pt idx="120">
                        <c:v>-300</c:v>
                      </c:pt>
                      <c:pt idx="121">
                        <c:v>-290</c:v>
                      </c:pt>
                      <c:pt idx="122">
                        <c:v>-280</c:v>
                      </c:pt>
                      <c:pt idx="123">
                        <c:v>-270</c:v>
                      </c:pt>
                      <c:pt idx="124">
                        <c:v>-260</c:v>
                      </c:pt>
                      <c:pt idx="125">
                        <c:v>-250</c:v>
                      </c:pt>
                      <c:pt idx="126">
                        <c:v>-240</c:v>
                      </c:pt>
                      <c:pt idx="127">
                        <c:v>-230</c:v>
                      </c:pt>
                      <c:pt idx="128">
                        <c:v>-220</c:v>
                      </c:pt>
                      <c:pt idx="129">
                        <c:v>-210</c:v>
                      </c:pt>
                      <c:pt idx="130">
                        <c:v>-200</c:v>
                      </c:pt>
                      <c:pt idx="131">
                        <c:v>-190</c:v>
                      </c:pt>
                      <c:pt idx="132">
                        <c:v>-180</c:v>
                      </c:pt>
                      <c:pt idx="133">
                        <c:v>-170</c:v>
                      </c:pt>
                      <c:pt idx="134">
                        <c:v>-160</c:v>
                      </c:pt>
                      <c:pt idx="135">
                        <c:v>-150</c:v>
                      </c:pt>
                      <c:pt idx="136">
                        <c:v>-140</c:v>
                      </c:pt>
                      <c:pt idx="137">
                        <c:v>-130</c:v>
                      </c:pt>
                      <c:pt idx="138">
                        <c:v>-120</c:v>
                      </c:pt>
                      <c:pt idx="139">
                        <c:v>-110</c:v>
                      </c:pt>
                      <c:pt idx="140">
                        <c:v>-100</c:v>
                      </c:pt>
                      <c:pt idx="141">
                        <c:v>-90</c:v>
                      </c:pt>
                      <c:pt idx="142">
                        <c:v>-80</c:v>
                      </c:pt>
                      <c:pt idx="143">
                        <c:v>-70</c:v>
                      </c:pt>
                      <c:pt idx="144">
                        <c:v>-60</c:v>
                      </c:pt>
                      <c:pt idx="145">
                        <c:v>-50</c:v>
                      </c:pt>
                      <c:pt idx="146">
                        <c:v>-40</c:v>
                      </c:pt>
                      <c:pt idx="147">
                        <c:v>-30</c:v>
                      </c:pt>
                      <c:pt idx="148">
                        <c:v>-20</c:v>
                      </c:pt>
                      <c:pt idx="149">
                        <c:v>-10</c:v>
                      </c:pt>
                      <c:pt idx="150">
                        <c:v>0</c:v>
                      </c:pt>
                      <c:pt idx="151">
                        <c:v>10</c:v>
                      </c:pt>
                      <c:pt idx="152">
                        <c:v>20</c:v>
                      </c:pt>
                      <c:pt idx="153">
                        <c:v>30</c:v>
                      </c:pt>
                      <c:pt idx="154">
                        <c:v>40</c:v>
                      </c:pt>
                      <c:pt idx="155">
                        <c:v>50</c:v>
                      </c:pt>
                      <c:pt idx="156">
                        <c:v>60</c:v>
                      </c:pt>
                      <c:pt idx="157">
                        <c:v>70</c:v>
                      </c:pt>
                      <c:pt idx="158">
                        <c:v>80</c:v>
                      </c:pt>
                      <c:pt idx="159">
                        <c:v>90</c:v>
                      </c:pt>
                      <c:pt idx="160">
                        <c:v>100</c:v>
                      </c:pt>
                      <c:pt idx="161">
                        <c:v>110</c:v>
                      </c:pt>
                      <c:pt idx="162">
                        <c:v>120</c:v>
                      </c:pt>
                      <c:pt idx="163">
                        <c:v>130</c:v>
                      </c:pt>
                      <c:pt idx="164">
                        <c:v>140</c:v>
                      </c:pt>
                      <c:pt idx="165">
                        <c:v>150</c:v>
                      </c:pt>
                      <c:pt idx="166">
                        <c:v>160</c:v>
                      </c:pt>
                      <c:pt idx="167">
                        <c:v>170</c:v>
                      </c:pt>
                      <c:pt idx="168">
                        <c:v>180</c:v>
                      </c:pt>
                      <c:pt idx="169">
                        <c:v>190</c:v>
                      </c:pt>
                      <c:pt idx="170">
                        <c:v>200</c:v>
                      </c:pt>
                      <c:pt idx="171">
                        <c:v>210</c:v>
                      </c:pt>
                      <c:pt idx="172">
                        <c:v>220</c:v>
                      </c:pt>
                      <c:pt idx="173">
                        <c:v>230</c:v>
                      </c:pt>
                      <c:pt idx="174">
                        <c:v>240</c:v>
                      </c:pt>
                      <c:pt idx="175">
                        <c:v>250</c:v>
                      </c:pt>
                      <c:pt idx="176">
                        <c:v>260</c:v>
                      </c:pt>
                      <c:pt idx="177">
                        <c:v>270</c:v>
                      </c:pt>
                      <c:pt idx="178">
                        <c:v>280</c:v>
                      </c:pt>
                      <c:pt idx="179">
                        <c:v>290</c:v>
                      </c:pt>
                      <c:pt idx="180">
                        <c:v>300</c:v>
                      </c:pt>
                      <c:pt idx="181">
                        <c:v>310</c:v>
                      </c:pt>
                      <c:pt idx="182">
                        <c:v>320</c:v>
                      </c:pt>
                      <c:pt idx="183">
                        <c:v>330</c:v>
                      </c:pt>
                      <c:pt idx="184">
                        <c:v>340</c:v>
                      </c:pt>
                      <c:pt idx="185">
                        <c:v>350</c:v>
                      </c:pt>
                      <c:pt idx="186">
                        <c:v>360</c:v>
                      </c:pt>
                      <c:pt idx="187">
                        <c:v>370</c:v>
                      </c:pt>
                      <c:pt idx="188">
                        <c:v>380</c:v>
                      </c:pt>
                      <c:pt idx="189">
                        <c:v>390</c:v>
                      </c:pt>
                      <c:pt idx="190">
                        <c:v>400</c:v>
                      </c:pt>
                      <c:pt idx="191">
                        <c:v>410</c:v>
                      </c:pt>
                      <c:pt idx="192">
                        <c:v>420</c:v>
                      </c:pt>
                      <c:pt idx="193">
                        <c:v>430</c:v>
                      </c:pt>
                      <c:pt idx="194">
                        <c:v>440</c:v>
                      </c:pt>
                      <c:pt idx="195">
                        <c:v>450</c:v>
                      </c:pt>
                      <c:pt idx="196">
                        <c:v>460</c:v>
                      </c:pt>
                      <c:pt idx="197">
                        <c:v>470</c:v>
                      </c:pt>
                      <c:pt idx="198">
                        <c:v>480</c:v>
                      </c:pt>
                      <c:pt idx="199">
                        <c:v>490</c:v>
                      </c:pt>
                      <c:pt idx="200">
                        <c:v>500</c:v>
                      </c:pt>
                      <c:pt idx="201">
                        <c:v>510</c:v>
                      </c:pt>
                      <c:pt idx="202">
                        <c:v>520</c:v>
                      </c:pt>
                      <c:pt idx="203">
                        <c:v>530</c:v>
                      </c:pt>
                      <c:pt idx="204">
                        <c:v>540</c:v>
                      </c:pt>
                      <c:pt idx="205">
                        <c:v>550</c:v>
                      </c:pt>
                      <c:pt idx="206">
                        <c:v>560</c:v>
                      </c:pt>
                      <c:pt idx="207">
                        <c:v>570</c:v>
                      </c:pt>
                      <c:pt idx="208">
                        <c:v>580</c:v>
                      </c:pt>
                      <c:pt idx="209">
                        <c:v>590</c:v>
                      </c:pt>
                      <c:pt idx="210">
                        <c:v>600</c:v>
                      </c:pt>
                      <c:pt idx="211">
                        <c:v>610</c:v>
                      </c:pt>
                      <c:pt idx="212">
                        <c:v>620</c:v>
                      </c:pt>
                      <c:pt idx="213">
                        <c:v>630</c:v>
                      </c:pt>
                      <c:pt idx="214">
                        <c:v>640</c:v>
                      </c:pt>
                      <c:pt idx="215">
                        <c:v>650</c:v>
                      </c:pt>
                      <c:pt idx="216">
                        <c:v>660</c:v>
                      </c:pt>
                      <c:pt idx="217">
                        <c:v>670</c:v>
                      </c:pt>
                      <c:pt idx="218">
                        <c:v>680</c:v>
                      </c:pt>
                      <c:pt idx="219">
                        <c:v>690</c:v>
                      </c:pt>
                      <c:pt idx="220">
                        <c:v>700</c:v>
                      </c:pt>
                      <c:pt idx="221">
                        <c:v>710</c:v>
                      </c:pt>
                      <c:pt idx="222">
                        <c:v>720</c:v>
                      </c:pt>
                      <c:pt idx="223">
                        <c:v>730</c:v>
                      </c:pt>
                      <c:pt idx="224">
                        <c:v>740</c:v>
                      </c:pt>
                      <c:pt idx="225">
                        <c:v>750</c:v>
                      </c:pt>
                      <c:pt idx="226">
                        <c:v>760</c:v>
                      </c:pt>
                      <c:pt idx="227">
                        <c:v>770</c:v>
                      </c:pt>
                      <c:pt idx="228">
                        <c:v>780</c:v>
                      </c:pt>
                      <c:pt idx="229">
                        <c:v>790</c:v>
                      </c:pt>
                      <c:pt idx="230">
                        <c:v>800</c:v>
                      </c:pt>
                      <c:pt idx="231">
                        <c:v>810</c:v>
                      </c:pt>
                      <c:pt idx="232">
                        <c:v>820</c:v>
                      </c:pt>
                      <c:pt idx="233">
                        <c:v>830</c:v>
                      </c:pt>
                      <c:pt idx="234">
                        <c:v>840</c:v>
                      </c:pt>
                      <c:pt idx="235">
                        <c:v>850</c:v>
                      </c:pt>
                      <c:pt idx="236">
                        <c:v>860</c:v>
                      </c:pt>
                      <c:pt idx="237">
                        <c:v>870</c:v>
                      </c:pt>
                      <c:pt idx="238">
                        <c:v>880</c:v>
                      </c:pt>
                      <c:pt idx="239">
                        <c:v>890</c:v>
                      </c:pt>
                      <c:pt idx="240">
                        <c:v>900</c:v>
                      </c:pt>
                      <c:pt idx="241">
                        <c:v>910</c:v>
                      </c:pt>
                      <c:pt idx="242">
                        <c:v>920</c:v>
                      </c:pt>
                      <c:pt idx="243">
                        <c:v>930</c:v>
                      </c:pt>
                      <c:pt idx="244">
                        <c:v>940</c:v>
                      </c:pt>
                      <c:pt idx="245">
                        <c:v>950</c:v>
                      </c:pt>
                      <c:pt idx="246">
                        <c:v>960</c:v>
                      </c:pt>
                      <c:pt idx="247">
                        <c:v>970</c:v>
                      </c:pt>
                      <c:pt idx="248">
                        <c:v>980</c:v>
                      </c:pt>
                      <c:pt idx="249">
                        <c:v>990</c:v>
                      </c:pt>
                      <c:pt idx="250">
                        <c:v>1000</c:v>
                      </c:pt>
                      <c:pt idx="251">
                        <c:v>1010</c:v>
                      </c:pt>
                      <c:pt idx="252">
                        <c:v>1020</c:v>
                      </c:pt>
                      <c:pt idx="253">
                        <c:v>1030</c:v>
                      </c:pt>
                      <c:pt idx="254">
                        <c:v>1040</c:v>
                      </c:pt>
                      <c:pt idx="255">
                        <c:v>1050</c:v>
                      </c:pt>
                      <c:pt idx="256">
                        <c:v>1060</c:v>
                      </c:pt>
                      <c:pt idx="257">
                        <c:v>1070</c:v>
                      </c:pt>
                      <c:pt idx="258">
                        <c:v>1080</c:v>
                      </c:pt>
                      <c:pt idx="259">
                        <c:v>1090</c:v>
                      </c:pt>
                      <c:pt idx="260">
                        <c:v>1100</c:v>
                      </c:pt>
                      <c:pt idx="261">
                        <c:v>1110</c:v>
                      </c:pt>
                      <c:pt idx="262">
                        <c:v>1120</c:v>
                      </c:pt>
                      <c:pt idx="263">
                        <c:v>1130</c:v>
                      </c:pt>
                      <c:pt idx="264">
                        <c:v>1140</c:v>
                      </c:pt>
                      <c:pt idx="265">
                        <c:v>1150</c:v>
                      </c:pt>
                      <c:pt idx="266">
                        <c:v>1160</c:v>
                      </c:pt>
                      <c:pt idx="267">
                        <c:v>1170</c:v>
                      </c:pt>
                      <c:pt idx="268">
                        <c:v>1180</c:v>
                      </c:pt>
                      <c:pt idx="269">
                        <c:v>1190</c:v>
                      </c:pt>
                      <c:pt idx="270">
                        <c:v>1200</c:v>
                      </c:pt>
                      <c:pt idx="271">
                        <c:v>1210</c:v>
                      </c:pt>
                      <c:pt idx="272">
                        <c:v>1220</c:v>
                      </c:pt>
                      <c:pt idx="273">
                        <c:v>1230</c:v>
                      </c:pt>
                      <c:pt idx="274">
                        <c:v>1240</c:v>
                      </c:pt>
                      <c:pt idx="275">
                        <c:v>1250</c:v>
                      </c:pt>
                      <c:pt idx="276">
                        <c:v>1260</c:v>
                      </c:pt>
                      <c:pt idx="277">
                        <c:v>1270</c:v>
                      </c:pt>
                      <c:pt idx="278">
                        <c:v>1280</c:v>
                      </c:pt>
                      <c:pt idx="279">
                        <c:v>1290</c:v>
                      </c:pt>
                      <c:pt idx="280">
                        <c:v>1300</c:v>
                      </c:pt>
                      <c:pt idx="281">
                        <c:v>1310</c:v>
                      </c:pt>
                      <c:pt idx="282">
                        <c:v>1320</c:v>
                      </c:pt>
                      <c:pt idx="283">
                        <c:v>1330</c:v>
                      </c:pt>
                      <c:pt idx="284">
                        <c:v>1340</c:v>
                      </c:pt>
                      <c:pt idx="285">
                        <c:v>1350</c:v>
                      </c:pt>
                      <c:pt idx="286">
                        <c:v>1360</c:v>
                      </c:pt>
                      <c:pt idx="287">
                        <c:v>1370</c:v>
                      </c:pt>
                      <c:pt idx="288">
                        <c:v>1380</c:v>
                      </c:pt>
                      <c:pt idx="289">
                        <c:v>1390</c:v>
                      </c:pt>
                      <c:pt idx="290">
                        <c:v>1400</c:v>
                      </c:pt>
                      <c:pt idx="291">
                        <c:v>1410</c:v>
                      </c:pt>
                      <c:pt idx="292">
                        <c:v>1420</c:v>
                      </c:pt>
                      <c:pt idx="293">
                        <c:v>1430</c:v>
                      </c:pt>
                      <c:pt idx="294">
                        <c:v>1440</c:v>
                      </c:pt>
                      <c:pt idx="295">
                        <c:v>1450</c:v>
                      </c:pt>
                      <c:pt idx="296">
                        <c:v>1460</c:v>
                      </c:pt>
                      <c:pt idx="297">
                        <c:v>1470</c:v>
                      </c:pt>
                      <c:pt idx="298">
                        <c:v>1480</c:v>
                      </c:pt>
                      <c:pt idx="299">
                        <c:v>1490</c:v>
                      </c:pt>
                      <c:pt idx="300">
                        <c:v>1500</c:v>
                      </c:pt>
                    </c:numCache>
                  </c:numRef>
                </c:val>
                <c:smooth val="0"/>
                <c:extLst>
                  <c:ext xmlns:c16="http://schemas.microsoft.com/office/drawing/2014/chart" uri="{C3380CC4-5D6E-409C-BE32-E72D297353CC}">
                    <c16:uniqueId val="{00000000-2C89-4BDD-B7BA-6C68CD391F77}"/>
                  </c:ext>
                </c:extLst>
              </c15:ser>
            </c15:filteredLineSeries>
          </c:ext>
        </c:extLst>
      </c:lineChart>
      <c:catAx>
        <c:axId val="599210568"/>
        <c:scaling>
          <c:orientation val="minMax"/>
        </c:scaling>
        <c:delete val="1"/>
        <c:axPos val="b"/>
        <c:numFmt formatCode="General" sourceLinked="1"/>
        <c:majorTickMark val="out"/>
        <c:minorTickMark val="none"/>
        <c:tickLblPos val="nextTo"/>
        <c:crossAx val="599212208"/>
        <c:crosses val="autoZero"/>
        <c:auto val="1"/>
        <c:lblAlgn val="ctr"/>
        <c:lblOffset val="100"/>
        <c:noMultiLvlLbl val="0"/>
      </c:catAx>
      <c:valAx>
        <c:axId val="599212208"/>
        <c:scaling>
          <c:orientation val="minMax"/>
          <c:max val="40"/>
          <c:min val="-15"/>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alpha val="0"/>
                  </a:schemeClr>
                </a:solidFill>
                <a:latin typeface="+mn-lt"/>
                <a:ea typeface="+mn-ea"/>
                <a:cs typeface="+mn-cs"/>
              </a:defRPr>
            </a:pPr>
            <a:endParaRPr lang="en-US"/>
          </a:p>
        </c:txPr>
        <c:crossAx val="5992105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dirty="0">
                <a:solidFill>
                  <a:srgbClr val="00B0F0"/>
                </a:solidFill>
              </a:rPr>
              <a:t>Class Scores Against Perturbation Scale Factor over Whole Dataset: NIN/CIFAR-10</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Target (Frog) Class</c:v>
                </c:pt>
              </c:strCache>
            </c:strRef>
          </c:tx>
          <c:spPr>
            <a:ln w="63500" cap="rnd">
              <a:solidFill>
                <a:srgbClr val="FF0000"/>
              </a:solidFill>
              <a:round/>
            </a:ln>
            <a:effectLst/>
          </c:spPr>
          <c:marker>
            <c:symbol val="none"/>
          </c:marker>
          <c:errBars>
            <c:errDir val="y"/>
            <c:errBarType val="both"/>
            <c:errValType val="cust"/>
            <c:noEndCap val="0"/>
            <c:plus>
              <c:numRef>
                <c:f>Sheet1!$D$2:$D$302</c:f>
                <c:numCache>
                  <c:formatCode>General</c:formatCode>
                  <c:ptCount val="301"/>
                  <c:pt idx="0">
                    <c:v>2.02</c:v>
                  </c:pt>
                  <c:pt idx="1">
                    <c:v>2.0153999999999996</c:v>
                  </c:pt>
                  <c:pt idx="2">
                    <c:v>2.0219000000000005</c:v>
                  </c:pt>
                  <c:pt idx="3">
                    <c:v>2.0230999999999995</c:v>
                  </c:pt>
                  <c:pt idx="4">
                    <c:v>2.0243000000000002</c:v>
                  </c:pt>
                  <c:pt idx="5">
                    <c:v>2.0183</c:v>
                  </c:pt>
                  <c:pt idx="6">
                    <c:v>2.0239999999999991</c:v>
                  </c:pt>
                  <c:pt idx="7">
                    <c:v>2.0275999999999996</c:v>
                  </c:pt>
                  <c:pt idx="8">
                    <c:v>2.029300000000001</c:v>
                  </c:pt>
                  <c:pt idx="9">
                    <c:v>2.0339999999999989</c:v>
                  </c:pt>
                  <c:pt idx="10">
                    <c:v>2.0266000000000002</c:v>
                  </c:pt>
                  <c:pt idx="11">
                    <c:v>2.0289999999999999</c:v>
                  </c:pt>
                  <c:pt idx="12">
                    <c:v>2.0211000000000006</c:v>
                  </c:pt>
                  <c:pt idx="13">
                    <c:v>2.0198999999999998</c:v>
                  </c:pt>
                  <c:pt idx="14">
                    <c:v>2.0235000000000003</c:v>
                  </c:pt>
                  <c:pt idx="15">
                    <c:v>2.0107999999999997</c:v>
                  </c:pt>
                  <c:pt idx="16">
                    <c:v>2.0076000000000001</c:v>
                  </c:pt>
                  <c:pt idx="17">
                    <c:v>2.0107999999999997</c:v>
                  </c:pt>
                  <c:pt idx="18">
                    <c:v>2.0115999999999996</c:v>
                  </c:pt>
                  <c:pt idx="19">
                    <c:v>2.0161999999999995</c:v>
                  </c:pt>
                  <c:pt idx="20">
                    <c:v>2.0098000000000003</c:v>
                  </c:pt>
                  <c:pt idx="21">
                    <c:v>2.0158000000000005</c:v>
                  </c:pt>
                  <c:pt idx="22">
                    <c:v>2.0174000000000003</c:v>
                  </c:pt>
                  <c:pt idx="23">
                    <c:v>2.0166000000000004</c:v>
                  </c:pt>
                  <c:pt idx="24">
                    <c:v>2.0113000000000003</c:v>
                  </c:pt>
                  <c:pt idx="25">
                    <c:v>2.0071999999999992</c:v>
                  </c:pt>
                  <c:pt idx="26">
                    <c:v>1.9961000000000002</c:v>
                  </c:pt>
                  <c:pt idx="27">
                    <c:v>1.9918999999999993</c:v>
                  </c:pt>
                  <c:pt idx="28">
                    <c:v>2.0008999999999997</c:v>
                  </c:pt>
                  <c:pt idx="29">
                    <c:v>1.9981000000000009</c:v>
                  </c:pt>
                  <c:pt idx="30">
                    <c:v>1.9976999999999983</c:v>
                  </c:pt>
                  <c:pt idx="31">
                    <c:v>2.0006999999999984</c:v>
                  </c:pt>
                  <c:pt idx="32">
                    <c:v>2.0051000000000005</c:v>
                  </c:pt>
                  <c:pt idx="33">
                    <c:v>1.9964999999999993</c:v>
                  </c:pt>
                  <c:pt idx="34">
                    <c:v>1.9955999999999996</c:v>
                  </c:pt>
                  <c:pt idx="35">
                    <c:v>1.9855</c:v>
                  </c:pt>
                  <c:pt idx="36">
                    <c:v>1.9798999999999989</c:v>
                  </c:pt>
                  <c:pt idx="37">
                    <c:v>1.9834999999999994</c:v>
                  </c:pt>
                  <c:pt idx="38">
                    <c:v>1.9977</c:v>
                  </c:pt>
                  <c:pt idx="39">
                    <c:v>2.0020000000000007</c:v>
                  </c:pt>
                  <c:pt idx="40">
                    <c:v>2.0023</c:v>
                  </c:pt>
                  <c:pt idx="41">
                    <c:v>1.9944000000000006</c:v>
                  </c:pt>
                  <c:pt idx="42">
                    <c:v>1.9919000000000011</c:v>
                  </c:pt>
                  <c:pt idx="43">
                    <c:v>1.9929000000000006</c:v>
                  </c:pt>
                  <c:pt idx="44">
                    <c:v>2.0052999999999983</c:v>
                  </c:pt>
                  <c:pt idx="45">
                    <c:v>2.0091000000000001</c:v>
                  </c:pt>
                  <c:pt idx="46">
                    <c:v>2.0100999999999996</c:v>
                  </c:pt>
                  <c:pt idx="47">
                    <c:v>1.9984999999999999</c:v>
                  </c:pt>
                  <c:pt idx="48">
                    <c:v>1.9823000000000004</c:v>
                  </c:pt>
                  <c:pt idx="49">
                    <c:v>1.9841999999999995</c:v>
                  </c:pt>
                  <c:pt idx="50">
                    <c:v>1.9831000000000003</c:v>
                  </c:pt>
                  <c:pt idx="51">
                    <c:v>1.9801000000000002</c:v>
                  </c:pt>
                  <c:pt idx="52">
                    <c:v>1.9824000000000002</c:v>
                  </c:pt>
                  <c:pt idx="53">
                    <c:v>1.9718999999999998</c:v>
                  </c:pt>
                  <c:pt idx="54">
                    <c:v>1.9687999999999999</c:v>
                  </c:pt>
                  <c:pt idx="55">
                    <c:v>1.9669999999999987</c:v>
                  </c:pt>
                  <c:pt idx="56">
                    <c:v>1.9576999999999991</c:v>
                  </c:pt>
                  <c:pt idx="57">
                    <c:v>1.9626999999999999</c:v>
                  </c:pt>
                  <c:pt idx="58">
                    <c:v>1.9617000000000004</c:v>
                  </c:pt>
                  <c:pt idx="59">
                    <c:v>1.9549000000000003</c:v>
                  </c:pt>
                  <c:pt idx="60">
                    <c:v>1.9634</c:v>
                  </c:pt>
                  <c:pt idx="61">
                    <c:v>1.9716000000000005</c:v>
                  </c:pt>
                  <c:pt idx="62">
                    <c:v>1.9639000000000006</c:v>
                  </c:pt>
                  <c:pt idx="63">
                    <c:v>1.9723999999999995</c:v>
                  </c:pt>
                  <c:pt idx="64">
                    <c:v>1.9650000000000007</c:v>
                  </c:pt>
                  <c:pt idx="65">
                    <c:v>1.9560000000000004</c:v>
                  </c:pt>
                  <c:pt idx="66">
                    <c:v>1.952300000000001</c:v>
                  </c:pt>
                  <c:pt idx="67">
                    <c:v>1.9498999999999995</c:v>
                  </c:pt>
                  <c:pt idx="68">
                    <c:v>1.9407000000000005</c:v>
                  </c:pt>
                  <c:pt idx="69">
                    <c:v>1.9408999999999992</c:v>
                  </c:pt>
                  <c:pt idx="70">
                    <c:v>1.9459999999999997</c:v>
                  </c:pt>
                  <c:pt idx="71">
                    <c:v>1.9497999999999998</c:v>
                  </c:pt>
                  <c:pt idx="72">
                    <c:v>1.9541000000000004</c:v>
                  </c:pt>
                  <c:pt idx="73">
                    <c:v>1.9820000000000002</c:v>
                  </c:pt>
                  <c:pt idx="74">
                    <c:v>1.9992000000000001</c:v>
                  </c:pt>
                  <c:pt idx="75">
                    <c:v>2.0021999999999993</c:v>
                  </c:pt>
                  <c:pt idx="76">
                    <c:v>1.9958000000000009</c:v>
                  </c:pt>
                  <c:pt idx="77">
                    <c:v>1.9939999999999998</c:v>
                  </c:pt>
                  <c:pt idx="78">
                    <c:v>1.9932999999999996</c:v>
                  </c:pt>
                  <c:pt idx="79">
                    <c:v>1.9872000000000005</c:v>
                  </c:pt>
                  <c:pt idx="80">
                    <c:v>1.9878</c:v>
                  </c:pt>
                  <c:pt idx="81">
                    <c:v>1.9757999999999996</c:v>
                  </c:pt>
                  <c:pt idx="82">
                    <c:v>1.9876999999999994</c:v>
                  </c:pt>
                  <c:pt idx="83">
                    <c:v>1.9688000000000008</c:v>
                  </c:pt>
                  <c:pt idx="84">
                    <c:v>1.9675999999999991</c:v>
                  </c:pt>
                  <c:pt idx="85">
                    <c:v>1.9689999999999994</c:v>
                  </c:pt>
                  <c:pt idx="86">
                    <c:v>1.9764000000000008</c:v>
                  </c:pt>
                  <c:pt idx="87">
                    <c:v>1.9718999999999998</c:v>
                  </c:pt>
                  <c:pt idx="88">
                    <c:v>1.9706999999999999</c:v>
                  </c:pt>
                  <c:pt idx="89">
                    <c:v>1.9665999999999997</c:v>
                  </c:pt>
                  <c:pt idx="90">
                    <c:v>1.9574000000000007</c:v>
                  </c:pt>
                  <c:pt idx="91">
                    <c:v>1.9571999999999994</c:v>
                  </c:pt>
                  <c:pt idx="92">
                    <c:v>1.9711999999999996</c:v>
                  </c:pt>
                  <c:pt idx="93">
                    <c:v>1.9663999999999993</c:v>
                  </c:pt>
                  <c:pt idx="94">
                    <c:v>1.9604999999999997</c:v>
                  </c:pt>
                  <c:pt idx="95">
                    <c:v>1.9761999999999995</c:v>
                  </c:pt>
                  <c:pt idx="96">
                    <c:v>2.0122</c:v>
                  </c:pt>
                  <c:pt idx="97">
                    <c:v>2.0281000000000002</c:v>
                  </c:pt>
                  <c:pt idx="98">
                    <c:v>2.0382000000000007</c:v>
                  </c:pt>
                  <c:pt idx="99">
                    <c:v>2.0618000000000007</c:v>
                  </c:pt>
                  <c:pt idx="100">
                    <c:v>2.0945999999999998</c:v>
                  </c:pt>
                  <c:pt idx="101">
                    <c:v>2.0788000000000002</c:v>
                  </c:pt>
                  <c:pt idx="102">
                    <c:v>2.0773000000000001</c:v>
                  </c:pt>
                  <c:pt idx="103">
                    <c:v>2.0649999999999995</c:v>
                  </c:pt>
                  <c:pt idx="104">
                    <c:v>2.0657000000000005</c:v>
                  </c:pt>
                  <c:pt idx="105">
                    <c:v>2.0507</c:v>
                  </c:pt>
                  <c:pt idx="106">
                    <c:v>2.0518999999999998</c:v>
                  </c:pt>
                  <c:pt idx="107">
                    <c:v>2.0695000000000006</c:v>
                  </c:pt>
                  <c:pt idx="108">
                    <c:v>2.0956000000000001</c:v>
                  </c:pt>
                  <c:pt idx="109">
                    <c:v>2.1128</c:v>
                  </c:pt>
                  <c:pt idx="110">
                    <c:v>2.1101999999999999</c:v>
                  </c:pt>
                  <c:pt idx="111">
                    <c:v>2.1311000000000004</c:v>
                  </c:pt>
                  <c:pt idx="112">
                    <c:v>2.1512999999999995</c:v>
                  </c:pt>
                  <c:pt idx="113">
                    <c:v>2.1698</c:v>
                  </c:pt>
                  <c:pt idx="114">
                    <c:v>2.1800000000000002</c:v>
                  </c:pt>
                  <c:pt idx="115">
                    <c:v>2.1812</c:v>
                  </c:pt>
                  <c:pt idx="116">
                    <c:v>2.1869999999999998</c:v>
                  </c:pt>
                  <c:pt idx="117">
                    <c:v>2.2021999999999999</c:v>
                  </c:pt>
                  <c:pt idx="118">
                    <c:v>2.2156000000000002</c:v>
                  </c:pt>
                  <c:pt idx="119">
                    <c:v>2.2224000000000004</c:v>
                  </c:pt>
                  <c:pt idx="120">
                    <c:v>2.2499000000000002</c:v>
                  </c:pt>
                  <c:pt idx="121">
                    <c:v>2.2622999999999998</c:v>
                  </c:pt>
                  <c:pt idx="122">
                    <c:v>2.2779999999999996</c:v>
                  </c:pt>
                  <c:pt idx="123">
                    <c:v>2.2795999999999998</c:v>
                  </c:pt>
                  <c:pt idx="124">
                    <c:v>2.3314000000000004</c:v>
                  </c:pt>
                  <c:pt idx="125">
                    <c:v>2.3288000000000002</c:v>
                  </c:pt>
                  <c:pt idx="126">
                    <c:v>2.3451</c:v>
                  </c:pt>
                  <c:pt idx="127">
                    <c:v>2.3405999999999998</c:v>
                  </c:pt>
                  <c:pt idx="128">
                    <c:v>2.3499599999999998</c:v>
                  </c:pt>
                  <c:pt idx="129">
                    <c:v>2.33229</c:v>
                  </c:pt>
                  <c:pt idx="130">
                    <c:v>2.3401900000000002</c:v>
                  </c:pt>
                  <c:pt idx="131">
                    <c:v>2.3628400000000003</c:v>
                  </c:pt>
                  <c:pt idx="132">
                    <c:v>2.3592810000000002</c:v>
                  </c:pt>
                  <c:pt idx="133">
                    <c:v>2.34233</c:v>
                  </c:pt>
                  <c:pt idx="134">
                    <c:v>2.3436400000000002</c:v>
                  </c:pt>
                  <c:pt idx="135">
                    <c:v>2.33812</c:v>
                  </c:pt>
                  <c:pt idx="136">
                    <c:v>2.3609599999999999</c:v>
                  </c:pt>
                  <c:pt idx="137">
                    <c:v>2.3621499999999997</c:v>
                  </c:pt>
                  <c:pt idx="138">
                    <c:v>2.3593000000000002</c:v>
                  </c:pt>
                  <c:pt idx="139">
                    <c:v>2.3506999999999998</c:v>
                  </c:pt>
                  <c:pt idx="140">
                    <c:v>2.3100200000000002</c:v>
                  </c:pt>
                  <c:pt idx="141">
                    <c:v>2.3114600000000003</c:v>
                  </c:pt>
                  <c:pt idx="142">
                    <c:v>2.2925300000000002</c:v>
                  </c:pt>
                  <c:pt idx="143">
                    <c:v>2.2603</c:v>
                  </c:pt>
                  <c:pt idx="144">
                    <c:v>2.2517900000000002</c:v>
                  </c:pt>
                  <c:pt idx="145">
                    <c:v>2.2467299999999999</c:v>
                  </c:pt>
                  <c:pt idx="146">
                    <c:v>2.2452000000000001</c:v>
                  </c:pt>
                  <c:pt idx="147">
                    <c:v>2.223614</c:v>
                  </c:pt>
                  <c:pt idx="148">
                    <c:v>2.2140738</c:v>
                  </c:pt>
                  <c:pt idx="149">
                    <c:v>2.2461410000000002</c:v>
                  </c:pt>
                  <c:pt idx="150">
                    <c:v>2.247954</c:v>
                  </c:pt>
                  <c:pt idx="151">
                    <c:v>2.2538690000000003</c:v>
                  </c:pt>
                  <c:pt idx="152">
                    <c:v>2.250426</c:v>
                  </c:pt>
                  <c:pt idx="153">
                    <c:v>2.2504410000000004</c:v>
                  </c:pt>
                  <c:pt idx="154">
                    <c:v>2.2508900000000001</c:v>
                  </c:pt>
                  <c:pt idx="155">
                    <c:v>2.2679900000000002</c:v>
                  </c:pt>
                  <c:pt idx="156">
                    <c:v>2.26213</c:v>
                  </c:pt>
                  <c:pt idx="157">
                    <c:v>2.3041100000000001</c:v>
                  </c:pt>
                  <c:pt idx="158">
                    <c:v>2.29576</c:v>
                  </c:pt>
                  <c:pt idx="159">
                    <c:v>2.3103000000000002</c:v>
                  </c:pt>
                  <c:pt idx="160">
                    <c:v>2.3073399999999999</c:v>
                  </c:pt>
                  <c:pt idx="161">
                    <c:v>2.3266</c:v>
                  </c:pt>
                  <c:pt idx="162">
                    <c:v>2.3460000000000001</c:v>
                  </c:pt>
                  <c:pt idx="163">
                    <c:v>2.36327</c:v>
                  </c:pt>
                  <c:pt idx="164">
                    <c:v>2.3703000000000003</c:v>
                  </c:pt>
                  <c:pt idx="165">
                    <c:v>2.3527299999999998</c:v>
                  </c:pt>
                  <c:pt idx="166">
                    <c:v>2.3752200000000001</c:v>
                  </c:pt>
                  <c:pt idx="167">
                    <c:v>2.3574899999999999</c:v>
                  </c:pt>
                  <c:pt idx="168">
                    <c:v>2.3632439999999999</c:v>
                  </c:pt>
                  <c:pt idx="169">
                    <c:v>2.3545199999999999</c:v>
                  </c:pt>
                  <c:pt idx="170">
                    <c:v>2.3579499999999998</c:v>
                  </c:pt>
                  <c:pt idx="171">
                    <c:v>2.3752800000000001</c:v>
                  </c:pt>
                  <c:pt idx="172">
                    <c:v>2.3589799999999999</c:v>
                  </c:pt>
                  <c:pt idx="173">
                    <c:v>2.3525</c:v>
                  </c:pt>
                  <c:pt idx="174">
                    <c:v>2.3339999999999996</c:v>
                  </c:pt>
                  <c:pt idx="175">
                    <c:v>2.3151000000000002</c:v>
                  </c:pt>
                  <c:pt idx="176">
                    <c:v>2.2995999999999999</c:v>
                  </c:pt>
                  <c:pt idx="177">
                    <c:v>2.2962999999999996</c:v>
                  </c:pt>
                  <c:pt idx="178">
                    <c:v>2.3000999999999996</c:v>
                  </c:pt>
                  <c:pt idx="179">
                    <c:v>2.2825999999999995</c:v>
                  </c:pt>
                  <c:pt idx="180">
                    <c:v>2.2777999999999996</c:v>
                  </c:pt>
                  <c:pt idx="181">
                    <c:v>2.2567999999999997</c:v>
                  </c:pt>
                  <c:pt idx="182">
                    <c:v>2.2291999999999996</c:v>
                  </c:pt>
                  <c:pt idx="183">
                    <c:v>2.2358000000000002</c:v>
                  </c:pt>
                  <c:pt idx="184">
                    <c:v>2.2422000000000004</c:v>
                  </c:pt>
                  <c:pt idx="185">
                    <c:v>2.2370000000000001</c:v>
                  </c:pt>
                  <c:pt idx="186">
                    <c:v>2.2141000000000002</c:v>
                  </c:pt>
                  <c:pt idx="187">
                    <c:v>2.2090999999999998</c:v>
                  </c:pt>
                  <c:pt idx="188">
                    <c:v>2.1859000000000002</c:v>
                  </c:pt>
                  <c:pt idx="189">
                    <c:v>2.1559999999999997</c:v>
                  </c:pt>
                  <c:pt idx="190">
                    <c:v>2.1354999999999995</c:v>
                  </c:pt>
                  <c:pt idx="191">
                    <c:v>2.1298999999999992</c:v>
                  </c:pt>
                  <c:pt idx="192">
                    <c:v>2.1204000000000001</c:v>
                  </c:pt>
                  <c:pt idx="193">
                    <c:v>2.0815000000000001</c:v>
                  </c:pt>
                  <c:pt idx="194">
                    <c:v>2.0917000000000003</c:v>
                  </c:pt>
                  <c:pt idx="195">
                    <c:v>2.0865</c:v>
                  </c:pt>
                  <c:pt idx="196">
                    <c:v>2.0824000000000007</c:v>
                  </c:pt>
                  <c:pt idx="197">
                    <c:v>2.0683000000000007</c:v>
                  </c:pt>
                  <c:pt idx="198">
                    <c:v>2.0660000000000007</c:v>
                  </c:pt>
                  <c:pt idx="199">
                    <c:v>2.0503999999999998</c:v>
                  </c:pt>
                  <c:pt idx="200">
                    <c:v>2.0712999999999999</c:v>
                  </c:pt>
                  <c:pt idx="201">
                    <c:v>2.0461</c:v>
                  </c:pt>
                  <c:pt idx="202">
                    <c:v>2.0366</c:v>
                  </c:pt>
                  <c:pt idx="203">
                    <c:v>2.0086999999999993</c:v>
                  </c:pt>
                  <c:pt idx="204">
                    <c:v>1.9884000000000004</c:v>
                  </c:pt>
                  <c:pt idx="205">
                    <c:v>1.9810999999999996</c:v>
                  </c:pt>
                  <c:pt idx="206">
                    <c:v>1.980900000000001</c:v>
                  </c:pt>
                  <c:pt idx="207">
                    <c:v>1.9670000000000005</c:v>
                  </c:pt>
                  <c:pt idx="208">
                    <c:v>1.9758000000000004</c:v>
                  </c:pt>
                  <c:pt idx="209">
                    <c:v>1.9752000000000001</c:v>
                  </c:pt>
                  <c:pt idx="210">
                    <c:v>1.9725000000000001</c:v>
                  </c:pt>
                  <c:pt idx="211">
                    <c:v>1.9692000000000007</c:v>
                  </c:pt>
                  <c:pt idx="212">
                    <c:v>1.9802999999999997</c:v>
                  </c:pt>
                  <c:pt idx="213">
                    <c:v>1.9826999999999995</c:v>
                  </c:pt>
                  <c:pt idx="214">
                    <c:v>1.9685000000000006</c:v>
                  </c:pt>
                  <c:pt idx="215">
                    <c:v>1.9716000000000005</c:v>
                  </c:pt>
                  <c:pt idx="216">
                    <c:v>1.9626999999999999</c:v>
                  </c:pt>
                  <c:pt idx="217">
                    <c:v>1.976799999999999</c:v>
                  </c:pt>
                  <c:pt idx="218">
                    <c:v>1.9812000000000003</c:v>
                  </c:pt>
                  <c:pt idx="219">
                    <c:v>1.9933000000000005</c:v>
                  </c:pt>
                  <c:pt idx="220">
                    <c:v>2.0027000000000008</c:v>
                  </c:pt>
                  <c:pt idx="221">
                    <c:v>2.0060000000000011</c:v>
                  </c:pt>
                  <c:pt idx="222">
                    <c:v>1.9968000000000004</c:v>
                  </c:pt>
                  <c:pt idx="223">
                    <c:v>1.9901999999999997</c:v>
                  </c:pt>
                  <c:pt idx="224">
                    <c:v>1.9883000000000006</c:v>
                  </c:pt>
                  <c:pt idx="225">
                    <c:v>1.9896999999999991</c:v>
                  </c:pt>
                  <c:pt idx="226">
                    <c:v>1.9811999999999994</c:v>
                  </c:pt>
                  <c:pt idx="227">
                    <c:v>1.9677000000000007</c:v>
                  </c:pt>
                  <c:pt idx="228">
                    <c:v>1.9765999999999995</c:v>
                  </c:pt>
                  <c:pt idx="229">
                    <c:v>1.9843999999999999</c:v>
                  </c:pt>
                  <c:pt idx="230">
                    <c:v>1.9880999999999993</c:v>
                  </c:pt>
                  <c:pt idx="231">
                    <c:v>1.9936999999999996</c:v>
                  </c:pt>
                  <c:pt idx="232">
                    <c:v>1.9939999999999998</c:v>
                  </c:pt>
                  <c:pt idx="233">
                    <c:v>1.9848000000000008</c:v>
                  </c:pt>
                  <c:pt idx="234">
                    <c:v>1.9795999999999996</c:v>
                  </c:pt>
                  <c:pt idx="235">
                    <c:v>1.9753999999999987</c:v>
                  </c:pt>
                  <c:pt idx="236">
                    <c:v>1.9823000000000004</c:v>
                  </c:pt>
                  <c:pt idx="237">
                    <c:v>1.9760000000000009</c:v>
                  </c:pt>
                  <c:pt idx="238">
                    <c:v>1.9773000000000014</c:v>
                  </c:pt>
                  <c:pt idx="239">
                    <c:v>1.972999999999999</c:v>
                  </c:pt>
                  <c:pt idx="240">
                    <c:v>1.9735000000000014</c:v>
                  </c:pt>
                  <c:pt idx="241">
                    <c:v>1.9937000000000005</c:v>
                  </c:pt>
                  <c:pt idx="242">
                    <c:v>2.0042000000000009</c:v>
                  </c:pt>
                  <c:pt idx="243">
                    <c:v>2.0269999999999992</c:v>
                  </c:pt>
                  <c:pt idx="244">
                    <c:v>2.0395000000000003</c:v>
                  </c:pt>
                  <c:pt idx="245">
                    <c:v>2.0503999999999998</c:v>
                  </c:pt>
                  <c:pt idx="246">
                    <c:v>2.0594000000000001</c:v>
                  </c:pt>
                  <c:pt idx="247">
                    <c:v>2.0553000000000008</c:v>
                  </c:pt>
                  <c:pt idx="248">
                    <c:v>2.0660999999999987</c:v>
                  </c:pt>
                  <c:pt idx="249">
                    <c:v>2.0619999999999994</c:v>
                  </c:pt>
                  <c:pt idx="250">
                    <c:v>2.059800000000001</c:v>
                  </c:pt>
                  <c:pt idx="251">
                    <c:v>2.0670000000000002</c:v>
                  </c:pt>
                  <c:pt idx="252">
                    <c:v>2.0671999999999997</c:v>
                  </c:pt>
                  <c:pt idx="253">
                    <c:v>2.0564</c:v>
                  </c:pt>
                  <c:pt idx="254">
                    <c:v>2.0488</c:v>
                  </c:pt>
                  <c:pt idx="255">
                    <c:v>2.0581999999999994</c:v>
                  </c:pt>
                  <c:pt idx="256">
                    <c:v>2.0551999999999992</c:v>
                  </c:pt>
                  <c:pt idx="257">
                    <c:v>2.0629999999999988</c:v>
                  </c:pt>
                  <c:pt idx="258">
                    <c:v>2.0621999999999989</c:v>
                  </c:pt>
                  <c:pt idx="259">
                    <c:v>2.0487000000000002</c:v>
                  </c:pt>
                  <c:pt idx="260">
                    <c:v>2.0503999999999998</c:v>
                  </c:pt>
                  <c:pt idx="261">
                    <c:v>2.0474999999999994</c:v>
                  </c:pt>
                  <c:pt idx="262">
                    <c:v>2.0570000000000004</c:v>
                  </c:pt>
                  <c:pt idx="263">
                    <c:v>2.0751000000000008</c:v>
                  </c:pt>
                  <c:pt idx="264">
                    <c:v>2.0790999999999986</c:v>
                  </c:pt>
                  <c:pt idx="265">
                    <c:v>2.083499999999999</c:v>
                  </c:pt>
                  <c:pt idx="266">
                    <c:v>2.0815000000000001</c:v>
                  </c:pt>
                  <c:pt idx="267">
                    <c:v>2.0891000000000002</c:v>
                  </c:pt>
                  <c:pt idx="268">
                    <c:v>2.0817999999999994</c:v>
                  </c:pt>
                  <c:pt idx="269">
                    <c:v>2.0798000000000005</c:v>
                  </c:pt>
                  <c:pt idx="270">
                    <c:v>2.0761000000000003</c:v>
                  </c:pt>
                  <c:pt idx="271">
                    <c:v>2.0694999999999997</c:v>
                  </c:pt>
                  <c:pt idx="272">
                    <c:v>2.0660999999999987</c:v>
                  </c:pt>
                  <c:pt idx="273">
                    <c:v>2.0609999999999999</c:v>
                  </c:pt>
                  <c:pt idx="274">
                    <c:v>2.0452999999999992</c:v>
                  </c:pt>
                  <c:pt idx="275">
                    <c:v>2.0533999999999999</c:v>
                  </c:pt>
                  <c:pt idx="276">
                    <c:v>2.0639000000000003</c:v>
                  </c:pt>
                  <c:pt idx="277">
                    <c:v>2.0604000000000013</c:v>
                  </c:pt>
                  <c:pt idx="278">
                    <c:v>2.0592000000000006</c:v>
                  </c:pt>
                  <c:pt idx="279">
                    <c:v>2.0631000000000004</c:v>
                  </c:pt>
                  <c:pt idx="280">
                    <c:v>2.0609000000000002</c:v>
                  </c:pt>
                  <c:pt idx="281">
                    <c:v>2.0577000000000005</c:v>
                  </c:pt>
                  <c:pt idx="282">
                    <c:v>2.0533999999999999</c:v>
                  </c:pt>
                  <c:pt idx="283">
                    <c:v>2.0567999999999991</c:v>
                  </c:pt>
                  <c:pt idx="284">
                    <c:v>2.0639000000000003</c:v>
                  </c:pt>
                  <c:pt idx="285">
                    <c:v>2.0602</c:v>
                  </c:pt>
                  <c:pt idx="286">
                    <c:v>2.0644999999999989</c:v>
                  </c:pt>
                  <c:pt idx="287">
                    <c:v>2.0625999999999998</c:v>
                  </c:pt>
                  <c:pt idx="288">
                    <c:v>2.0581999999999994</c:v>
                  </c:pt>
                  <c:pt idx="289">
                    <c:v>2.055200000000001</c:v>
                  </c:pt>
                  <c:pt idx="290">
                    <c:v>2.051499999999999</c:v>
                  </c:pt>
                  <c:pt idx="291">
                    <c:v>2.0449000000000002</c:v>
                  </c:pt>
                  <c:pt idx="292">
                    <c:v>2.0441000000000003</c:v>
                  </c:pt>
                  <c:pt idx="293">
                    <c:v>2.0417999999999985</c:v>
                  </c:pt>
                  <c:pt idx="294">
                    <c:v>2.0336999999999996</c:v>
                  </c:pt>
                  <c:pt idx="295">
                    <c:v>2.0273000000000003</c:v>
                  </c:pt>
                  <c:pt idx="296">
                    <c:v>2.0303000000000004</c:v>
                  </c:pt>
                  <c:pt idx="297">
                    <c:v>2.0298000000000016</c:v>
                  </c:pt>
                  <c:pt idx="298">
                    <c:v>2.0298999999999996</c:v>
                  </c:pt>
                  <c:pt idx="299">
                    <c:v>2.0186999999999991</c:v>
                  </c:pt>
                  <c:pt idx="300">
                    <c:v>2.0213999999999999</c:v>
                  </c:pt>
                </c:numCache>
              </c:numRef>
            </c:plus>
            <c:minus>
              <c:numRef>
                <c:f>Sheet1!$E$2:$E$302</c:f>
                <c:numCache>
                  <c:formatCode>General</c:formatCode>
                  <c:ptCount val="301"/>
                  <c:pt idx="0">
                    <c:v>1.7998999999999992</c:v>
                  </c:pt>
                  <c:pt idx="1">
                    <c:v>1.7957999999999998</c:v>
                  </c:pt>
                  <c:pt idx="2">
                    <c:v>1.7974999999999994</c:v>
                  </c:pt>
                  <c:pt idx="3">
                    <c:v>1.7966000000000006</c:v>
                  </c:pt>
                  <c:pt idx="4">
                    <c:v>1.7931999999999997</c:v>
                  </c:pt>
                  <c:pt idx="5">
                    <c:v>1.7980999999999998</c:v>
                  </c:pt>
                  <c:pt idx="6">
                    <c:v>1.7999999999999998</c:v>
                  </c:pt>
                  <c:pt idx="7">
                    <c:v>1.7994999999999992</c:v>
                  </c:pt>
                  <c:pt idx="8">
                    <c:v>1.7988999999999997</c:v>
                  </c:pt>
                  <c:pt idx="9">
                    <c:v>1.7983000000000011</c:v>
                  </c:pt>
                  <c:pt idx="10">
                    <c:v>1.8062999999999994</c:v>
                  </c:pt>
                  <c:pt idx="11">
                    <c:v>1.7992000000000008</c:v>
                  </c:pt>
                  <c:pt idx="12">
                    <c:v>1.7987999999999991</c:v>
                  </c:pt>
                  <c:pt idx="13">
                    <c:v>1.8030999999999997</c:v>
                  </c:pt>
                  <c:pt idx="14">
                    <c:v>1.8049999999999997</c:v>
                  </c:pt>
                  <c:pt idx="15">
                    <c:v>1.8082000000000003</c:v>
                  </c:pt>
                  <c:pt idx="16">
                    <c:v>1.8110000000000008</c:v>
                  </c:pt>
                  <c:pt idx="17">
                    <c:v>1.8162000000000011</c:v>
                  </c:pt>
                  <c:pt idx="18">
                    <c:v>1.8183999999999996</c:v>
                  </c:pt>
                  <c:pt idx="19">
                    <c:v>1.8216999999999999</c:v>
                  </c:pt>
                  <c:pt idx="20">
                    <c:v>1.8231000000000002</c:v>
                  </c:pt>
                  <c:pt idx="21">
                    <c:v>1.8242999999999991</c:v>
                  </c:pt>
                  <c:pt idx="22">
                    <c:v>1.8251000000000008</c:v>
                  </c:pt>
                  <c:pt idx="23">
                    <c:v>1.8394000000000004</c:v>
                  </c:pt>
                  <c:pt idx="24">
                    <c:v>1.8396999999999997</c:v>
                  </c:pt>
                  <c:pt idx="25">
                    <c:v>1.8369</c:v>
                  </c:pt>
                  <c:pt idx="26">
                    <c:v>1.8508000000000004</c:v>
                  </c:pt>
                  <c:pt idx="27">
                    <c:v>1.8593999999999999</c:v>
                  </c:pt>
                  <c:pt idx="28">
                    <c:v>1.8544999999999998</c:v>
                  </c:pt>
                  <c:pt idx="29">
                    <c:v>1.8595999999999995</c:v>
                  </c:pt>
                  <c:pt idx="30">
                    <c:v>1.8574000000000011</c:v>
                  </c:pt>
                  <c:pt idx="31">
                    <c:v>1.8488000000000007</c:v>
                  </c:pt>
                  <c:pt idx="32">
                    <c:v>1.8583999999999996</c:v>
                  </c:pt>
                  <c:pt idx="33">
                    <c:v>1.8695000000000004</c:v>
                  </c:pt>
                  <c:pt idx="34">
                    <c:v>1.8717999999999995</c:v>
                  </c:pt>
                  <c:pt idx="35">
                    <c:v>1.8680000000000003</c:v>
                  </c:pt>
                  <c:pt idx="36">
                    <c:v>1.8611000000000004</c:v>
                  </c:pt>
                  <c:pt idx="37">
                    <c:v>1.8646000000000003</c:v>
                  </c:pt>
                  <c:pt idx="38">
                    <c:v>1.8494000000000002</c:v>
                  </c:pt>
                  <c:pt idx="39">
                    <c:v>1.8454999999999995</c:v>
                  </c:pt>
                  <c:pt idx="40">
                    <c:v>1.8516999999999992</c:v>
                  </c:pt>
                  <c:pt idx="41">
                    <c:v>1.8594999999999997</c:v>
                  </c:pt>
                  <c:pt idx="42">
                    <c:v>1.8677000000000001</c:v>
                  </c:pt>
                  <c:pt idx="43">
                    <c:v>1.8805999999999994</c:v>
                  </c:pt>
                  <c:pt idx="44">
                    <c:v>1.880300000000001</c:v>
                  </c:pt>
                  <c:pt idx="45">
                    <c:v>1.8727</c:v>
                  </c:pt>
                  <c:pt idx="46">
                    <c:v>1.8632</c:v>
                  </c:pt>
                  <c:pt idx="47">
                    <c:v>1.8667999999999996</c:v>
                  </c:pt>
                  <c:pt idx="48">
                    <c:v>1.8765000000000001</c:v>
                  </c:pt>
                  <c:pt idx="49">
                    <c:v>1.8791000000000011</c:v>
                  </c:pt>
                  <c:pt idx="50">
                    <c:v>1.8730000000000002</c:v>
                  </c:pt>
                  <c:pt idx="51">
                    <c:v>1.8681000000000001</c:v>
                  </c:pt>
                  <c:pt idx="52">
                    <c:v>1.8644000000000007</c:v>
                  </c:pt>
                  <c:pt idx="53">
                    <c:v>1.8742999999999999</c:v>
                  </c:pt>
                  <c:pt idx="54">
                    <c:v>1.8795999999999999</c:v>
                  </c:pt>
                  <c:pt idx="55">
                    <c:v>1.8914</c:v>
                  </c:pt>
                  <c:pt idx="56">
                    <c:v>1.8951000000000011</c:v>
                  </c:pt>
                  <c:pt idx="57">
                    <c:v>1.8960999999999997</c:v>
                  </c:pt>
                  <c:pt idx="58">
                    <c:v>1.8977000000000004</c:v>
                  </c:pt>
                  <c:pt idx="59">
                    <c:v>1.9061999999999992</c:v>
                  </c:pt>
                  <c:pt idx="60">
                    <c:v>1.9083000000000006</c:v>
                  </c:pt>
                  <c:pt idx="61">
                    <c:v>1.9034000000000004</c:v>
                  </c:pt>
                  <c:pt idx="62">
                    <c:v>1.9051</c:v>
                  </c:pt>
                  <c:pt idx="63">
                    <c:v>1.9050000000000002</c:v>
                  </c:pt>
                  <c:pt idx="64">
                    <c:v>1.9162999999999997</c:v>
                  </c:pt>
                  <c:pt idx="65">
                    <c:v>1.9160000000000004</c:v>
                  </c:pt>
                  <c:pt idx="66">
                    <c:v>1.9043000000000001</c:v>
                  </c:pt>
                  <c:pt idx="67">
                    <c:v>1.9074</c:v>
                  </c:pt>
                  <c:pt idx="68">
                    <c:v>1.9140999999999995</c:v>
                  </c:pt>
                  <c:pt idx="69">
                    <c:v>1.9072000000000005</c:v>
                  </c:pt>
                  <c:pt idx="70">
                    <c:v>1.9007000000000005</c:v>
                  </c:pt>
                  <c:pt idx="71">
                    <c:v>1.9194000000000004</c:v>
                  </c:pt>
                  <c:pt idx="72">
                    <c:v>1.9047999999999998</c:v>
                  </c:pt>
                  <c:pt idx="73">
                    <c:v>1.8910999999999998</c:v>
                  </c:pt>
                  <c:pt idx="74">
                    <c:v>1.8715000000000002</c:v>
                  </c:pt>
                  <c:pt idx="75">
                    <c:v>1.8635999999999999</c:v>
                  </c:pt>
                  <c:pt idx="76">
                    <c:v>1.8732999999999995</c:v>
                  </c:pt>
                  <c:pt idx="77">
                    <c:v>1.8788</c:v>
                  </c:pt>
                  <c:pt idx="78">
                    <c:v>1.8870999999999993</c:v>
                  </c:pt>
                  <c:pt idx="79">
                    <c:v>1.9054000000000002</c:v>
                  </c:pt>
                  <c:pt idx="80">
                    <c:v>1.9138000000000002</c:v>
                  </c:pt>
                  <c:pt idx="81">
                    <c:v>1.9263000000000003</c:v>
                  </c:pt>
                  <c:pt idx="82">
                    <c:v>1.9344000000000001</c:v>
                  </c:pt>
                  <c:pt idx="83">
                    <c:v>1.9550000000000001</c:v>
                  </c:pt>
                  <c:pt idx="84">
                    <c:v>1.9743000000000004</c:v>
                  </c:pt>
                  <c:pt idx="85">
                    <c:v>1.9792000000000005</c:v>
                  </c:pt>
                  <c:pt idx="86">
                    <c:v>1.9885999999999999</c:v>
                  </c:pt>
                  <c:pt idx="87">
                    <c:v>1.9937999999999994</c:v>
                  </c:pt>
                  <c:pt idx="88">
                    <c:v>1.9927000000000001</c:v>
                  </c:pt>
                  <c:pt idx="89">
                    <c:v>1.9995000000000003</c:v>
                  </c:pt>
                  <c:pt idx="90">
                    <c:v>2.0186999999999999</c:v>
                  </c:pt>
                  <c:pt idx="91">
                    <c:v>2.0305</c:v>
                  </c:pt>
                  <c:pt idx="92">
                    <c:v>2.0340000000000007</c:v>
                  </c:pt>
                  <c:pt idx="93">
                    <c:v>2.0412999999999997</c:v>
                  </c:pt>
                  <c:pt idx="94">
                    <c:v>2.0531999999999999</c:v>
                  </c:pt>
                  <c:pt idx="95">
                    <c:v>2.0455000000000005</c:v>
                  </c:pt>
                  <c:pt idx="96">
                    <c:v>2.0295999999999998</c:v>
                  </c:pt>
                  <c:pt idx="97">
                    <c:v>2.0390000000000001</c:v>
                  </c:pt>
                  <c:pt idx="98">
                    <c:v>2.0518999999999998</c:v>
                  </c:pt>
                  <c:pt idx="99">
                    <c:v>2.0545999999999998</c:v>
                  </c:pt>
                  <c:pt idx="100">
                    <c:v>2.0484999999999998</c:v>
                  </c:pt>
                  <c:pt idx="101">
                    <c:v>2.0550999999999999</c:v>
                  </c:pt>
                  <c:pt idx="102">
                    <c:v>2.0795000000000003</c:v>
                  </c:pt>
                  <c:pt idx="103">
                    <c:v>2.0975000000000001</c:v>
                  </c:pt>
                  <c:pt idx="104">
                    <c:v>2.1204999999999998</c:v>
                  </c:pt>
                  <c:pt idx="105">
                    <c:v>2.1145999999999998</c:v>
                  </c:pt>
                  <c:pt idx="106">
                    <c:v>2.1442000000000001</c:v>
                  </c:pt>
                  <c:pt idx="107">
                    <c:v>2.1468999999999996</c:v>
                  </c:pt>
                  <c:pt idx="108">
                    <c:v>2.1534999999999997</c:v>
                  </c:pt>
                  <c:pt idx="109">
                    <c:v>2.1477999999999997</c:v>
                  </c:pt>
                  <c:pt idx="110">
                    <c:v>2.1620999999999997</c:v>
                  </c:pt>
                  <c:pt idx="111">
                    <c:v>2.1768000000000001</c:v>
                  </c:pt>
                  <c:pt idx="112">
                    <c:v>2.1962000000000002</c:v>
                  </c:pt>
                  <c:pt idx="113">
                    <c:v>2.1947000000000001</c:v>
                  </c:pt>
                  <c:pt idx="114">
                    <c:v>2.2111999999999998</c:v>
                  </c:pt>
                  <c:pt idx="115">
                    <c:v>2.2600000000000002</c:v>
                  </c:pt>
                  <c:pt idx="116">
                    <c:v>2.2720199999999999</c:v>
                  </c:pt>
                  <c:pt idx="117">
                    <c:v>2.2870399999999997</c:v>
                  </c:pt>
                  <c:pt idx="118">
                    <c:v>2.2979099999999999</c:v>
                  </c:pt>
                  <c:pt idx="119">
                    <c:v>2.3184499999999999</c:v>
                  </c:pt>
                  <c:pt idx="120">
                    <c:v>2.3397019999999999</c:v>
                  </c:pt>
                  <c:pt idx="121">
                    <c:v>2.35331</c:v>
                  </c:pt>
                  <c:pt idx="122">
                    <c:v>2.3792200000000001</c:v>
                  </c:pt>
                  <c:pt idx="123">
                    <c:v>2.40001</c:v>
                  </c:pt>
                  <c:pt idx="124">
                    <c:v>2.3903699999999999</c:v>
                  </c:pt>
                  <c:pt idx="125">
                    <c:v>2.4036499999999998</c:v>
                  </c:pt>
                  <c:pt idx="126">
                    <c:v>2.4073000000000002</c:v>
                  </c:pt>
                  <c:pt idx="127">
                    <c:v>2.4314</c:v>
                  </c:pt>
                  <c:pt idx="128">
                    <c:v>2.4285399999999999</c:v>
                  </c:pt>
                  <c:pt idx="129">
                    <c:v>2.44651</c:v>
                  </c:pt>
                  <c:pt idx="130">
                    <c:v>2.44651</c:v>
                  </c:pt>
                  <c:pt idx="131">
                    <c:v>2.4290599999999998</c:v>
                  </c:pt>
                  <c:pt idx="132">
                    <c:v>2.4202189999999999</c:v>
                  </c:pt>
                  <c:pt idx="133">
                    <c:v>2.43337</c:v>
                  </c:pt>
                  <c:pt idx="134">
                    <c:v>2.43296</c:v>
                  </c:pt>
                  <c:pt idx="135">
                    <c:v>2.4327800000000002</c:v>
                  </c:pt>
                  <c:pt idx="136">
                    <c:v>2.4002400000000002</c:v>
                  </c:pt>
                  <c:pt idx="137">
                    <c:v>2.3927500000000004</c:v>
                  </c:pt>
                  <c:pt idx="138">
                    <c:v>2.3811</c:v>
                  </c:pt>
                  <c:pt idx="139">
                    <c:v>2.3845000000000001</c:v>
                  </c:pt>
                  <c:pt idx="140">
                    <c:v>2.3969</c:v>
                  </c:pt>
                  <c:pt idx="141">
                    <c:v>2.3742000000000001</c:v>
                  </c:pt>
                  <c:pt idx="142">
                    <c:v>2.3933000000000004</c:v>
                  </c:pt>
                  <c:pt idx="143">
                    <c:v>2.3946000000000001</c:v>
                  </c:pt>
                  <c:pt idx="144">
                    <c:v>2.4041000000000006</c:v>
                  </c:pt>
                  <c:pt idx="145">
                    <c:v>2.3884999999999996</c:v>
                  </c:pt>
                  <c:pt idx="146">
                    <c:v>2.3868</c:v>
                  </c:pt>
                  <c:pt idx="147">
                    <c:v>2.3891999999999998</c:v>
                  </c:pt>
                  <c:pt idx="148">
                    <c:v>2.3895</c:v>
                  </c:pt>
                  <c:pt idx="149">
                    <c:v>2.3523999999999998</c:v>
                  </c:pt>
                  <c:pt idx="150">
                    <c:v>2.3384</c:v>
                  </c:pt>
                  <c:pt idx="151">
                    <c:v>2.3311999999999999</c:v>
                  </c:pt>
                  <c:pt idx="152">
                    <c:v>2.3433999999999999</c:v>
                  </c:pt>
                  <c:pt idx="153">
                    <c:v>2.3462000000000001</c:v>
                  </c:pt>
                  <c:pt idx="154">
                    <c:v>2.3576999999999999</c:v>
                  </c:pt>
                  <c:pt idx="155">
                    <c:v>2.3592999999999997</c:v>
                  </c:pt>
                  <c:pt idx="156">
                    <c:v>2.3648000000000002</c:v>
                  </c:pt>
                  <c:pt idx="157">
                    <c:v>2.3580999999999994</c:v>
                  </c:pt>
                  <c:pt idx="158">
                    <c:v>2.3916000000000004</c:v>
                  </c:pt>
                  <c:pt idx="159">
                    <c:v>2.3895</c:v>
                  </c:pt>
                  <c:pt idx="160">
                    <c:v>2.4119999999999999</c:v>
                  </c:pt>
                  <c:pt idx="161">
                    <c:v>2.3844000000000003</c:v>
                  </c:pt>
                  <c:pt idx="162">
                    <c:v>2.3738999999999999</c:v>
                  </c:pt>
                  <c:pt idx="163">
                    <c:v>2.3979300000000001</c:v>
                  </c:pt>
                  <c:pt idx="164">
                    <c:v>2.4016000000000002</c:v>
                  </c:pt>
                  <c:pt idx="165">
                    <c:v>2.4233699999999998</c:v>
                  </c:pt>
                  <c:pt idx="166">
                    <c:v>2.40428</c:v>
                  </c:pt>
                  <c:pt idx="167">
                    <c:v>2.4142100000000002</c:v>
                  </c:pt>
                  <c:pt idx="168">
                    <c:v>2.425856</c:v>
                  </c:pt>
                  <c:pt idx="169">
                    <c:v>2.4273799999999999</c:v>
                  </c:pt>
                  <c:pt idx="170">
                    <c:v>2.4259499999999998</c:v>
                  </c:pt>
                  <c:pt idx="171">
                    <c:v>2.4220199999999998</c:v>
                  </c:pt>
                  <c:pt idx="172">
                    <c:v>2.4279200000000003</c:v>
                  </c:pt>
                  <c:pt idx="173">
                    <c:v>2.4365000000000001</c:v>
                  </c:pt>
                  <c:pt idx="174">
                    <c:v>2.4530000000000003</c:v>
                  </c:pt>
                  <c:pt idx="175">
                    <c:v>2.4393700000000003</c:v>
                  </c:pt>
                  <c:pt idx="176">
                    <c:v>2.4159799999999998</c:v>
                  </c:pt>
                  <c:pt idx="177">
                    <c:v>2.3987499999999997</c:v>
                  </c:pt>
                  <c:pt idx="178">
                    <c:v>2.395</c:v>
                  </c:pt>
                  <c:pt idx="179">
                    <c:v>2.3953800000000003</c:v>
                  </c:pt>
                  <c:pt idx="180">
                    <c:v>2.3774109999999999</c:v>
                  </c:pt>
                  <c:pt idx="181">
                    <c:v>2.3542399999999999</c:v>
                  </c:pt>
                  <c:pt idx="182">
                    <c:v>2.3593700000000002</c:v>
                  </c:pt>
                  <c:pt idx="183">
                    <c:v>2.3121300000000002</c:v>
                  </c:pt>
                  <c:pt idx="184">
                    <c:v>2.2779999999999996</c:v>
                  </c:pt>
                  <c:pt idx="185">
                    <c:v>2.2740999999999998</c:v>
                  </c:pt>
                  <c:pt idx="186">
                    <c:v>2.2519999999999998</c:v>
                  </c:pt>
                  <c:pt idx="187">
                    <c:v>2.2384000000000004</c:v>
                  </c:pt>
                  <c:pt idx="188">
                    <c:v>2.2252000000000001</c:v>
                  </c:pt>
                  <c:pt idx="189">
                    <c:v>2.2219000000000002</c:v>
                  </c:pt>
                  <c:pt idx="190">
                    <c:v>2.2185000000000001</c:v>
                  </c:pt>
                  <c:pt idx="191">
                    <c:v>2.1965000000000003</c:v>
                  </c:pt>
                  <c:pt idx="192">
                    <c:v>2.1765999999999996</c:v>
                  </c:pt>
                  <c:pt idx="193">
                    <c:v>2.1661999999999999</c:v>
                  </c:pt>
                  <c:pt idx="194">
                    <c:v>2.1379000000000001</c:v>
                  </c:pt>
                  <c:pt idx="195">
                    <c:v>2.1221999999999999</c:v>
                  </c:pt>
                  <c:pt idx="196">
                    <c:v>2.1222999999999996</c:v>
                  </c:pt>
                  <c:pt idx="197">
                    <c:v>2.1278999999999995</c:v>
                  </c:pt>
                  <c:pt idx="198">
                    <c:v>2.1140999999999996</c:v>
                  </c:pt>
                  <c:pt idx="199">
                    <c:v>2.1015000000000001</c:v>
                  </c:pt>
                  <c:pt idx="200">
                    <c:v>2.0814999999999997</c:v>
                  </c:pt>
                  <c:pt idx="201">
                    <c:v>2.0729999999999995</c:v>
                  </c:pt>
                  <c:pt idx="202">
                    <c:v>2.0564999999999998</c:v>
                  </c:pt>
                  <c:pt idx="203">
                    <c:v>2.0480000000000005</c:v>
                  </c:pt>
                  <c:pt idx="204">
                    <c:v>2.0451999999999999</c:v>
                  </c:pt>
                  <c:pt idx="205">
                    <c:v>2.0293000000000005</c:v>
                  </c:pt>
                  <c:pt idx="206">
                    <c:v>2.0197000000000003</c:v>
                  </c:pt>
                  <c:pt idx="207">
                    <c:v>2.0223000000000004</c:v>
                  </c:pt>
                  <c:pt idx="208">
                    <c:v>2.0053000000000001</c:v>
                  </c:pt>
                  <c:pt idx="209">
                    <c:v>1.9726999999999997</c:v>
                  </c:pt>
                  <c:pt idx="210">
                    <c:v>1.9561000000000002</c:v>
                  </c:pt>
                  <c:pt idx="211">
                    <c:v>1.9344000000000001</c:v>
                  </c:pt>
                  <c:pt idx="212">
                    <c:v>1.9181999999999997</c:v>
                  </c:pt>
                  <c:pt idx="213">
                    <c:v>1.9176000000000002</c:v>
                  </c:pt>
                  <c:pt idx="214">
                    <c:v>1.9089999999999998</c:v>
                  </c:pt>
                  <c:pt idx="215">
                    <c:v>1.9139999999999997</c:v>
                  </c:pt>
                  <c:pt idx="216">
                    <c:v>1.9115000000000002</c:v>
                  </c:pt>
                  <c:pt idx="217">
                    <c:v>1.9004000000000003</c:v>
                  </c:pt>
                  <c:pt idx="218">
                    <c:v>1.8736000000000006</c:v>
                  </c:pt>
                  <c:pt idx="219">
                    <c:v>1.8690999999999995</c:v>
                  </c:pt>
                  <c:pt idx="220">
                    <c:v>1.8824999999999994</c:v>
                  </c:pt>
                  <c:pt idx="221">
                    <c:v>1.8827999999999996</c:v>
                  </c:pt>
                  <c:pt idx="222">
                    <c:v>1.8854999999999995</c:v>
                  </c:pt>
                  <c:pt idx="223">
                    <c:v>1.9052999999999995</c:v>
                  </c:pt>
                  <c:pt idx="224">
                    <c:v>1.907</c:v>
                  </c:pt>
                  <c:pt idx="225">
                    <c:v>1.8992000000000004</c:v>
                  </c:pt>
                  <c:pt idx="226">
                    <c:v>1.9170000000000007</c:v>
                  </c:pt>
                  <c:pt idx="227">
                    <c:v>1.9284999999999997</c:v>
                  </c:pt>
                  <c:pt idx="228">
                    <c:v>1.9210000000000003</c:v>
                  </c:pt>
                  <c:pt idx="229">
                    <c:v>1.9261999999999997</c:v>
                  </c:pt>
                  <c:pt idx="230">
                    <c:v>1.9313000000000002</c:v>
                  </c:pt>
                  <c:pt idx="231">
                    <c:v>1.9398</c:v>
                  </c:pt>
                  <c:pt idx="232">
                    <c:v>1.9341000000000008</c:v>
                  </c:pt>
                  <c:pt idx="233">
                    <c:v>1.9443000000000001</c:v>
                  </c:pt>
                  <c:pt idx="234">
                    <c:v>1.9572000000000003</c:v>
                  </c:pt>
                  <c:pt idx="235">
                    <c:v>1.9605000000000006</c:v>
                  </c:pt>
                  <c:pt idx="236">
                    <c:v>1.9577999999999998</c:v>
                  </c:pt>
                  <c:pt idx="237">
                    <c:v>1.9541999999999993</c:v>
                  </c:pt>
                  <c:pt idx="238">
                    <c:v>1.9470999999999998</c:v>
                  </c:pt>
                  <c:pt idx="239">
                    <c:v>1.9518000000000004</c:v>
                  </c:pt>
                  <c:pt idx="240">
                    <c:v>1.9392999999999994</c:v>
                  </c:pt>
                  <c:pt idx="241">
                    <c:v>1.9148999999999994</c:v>
                  </c:pt>
                  <c:pt idx="242">
                    <c:v>1.8961999999999994</c:v>
                  </c:pt>
                  <c:pt idx="243">
                    <c:v>1.8868</c:v>
                  </c:pt>
                  <c:pt idx="244">
                    <c:v>1.8959000000000001</c:v>
                  </c:pt>
                  <c:pt idx="245">
                    <c:v>1.9020999999999999</c:v>
                  </c:pt>
                  <c:pt idx="246">
                    <c:v>1.9143999999999997</c:v>
                  </c:pt>
                  <c:pt idx="247">
                    <c:v>1.9184999999999999</c:v>
                  </c:pt>
                  <c:pt idx="248">
                    <c:v>1.9218000000000011</c:v>
                  </c:pt>
                  <c:pt idx="249">
                    <c:v>1.9238000000000008</c:v>
                  </c:pt>
                  <c:pt idx="250">
                    <c:v>1.9273999999999996</c:v>
                  </c:pt>
                  <c:pt idx="251">
                    <c:v>1.9191000000000003</c:v>
                  </c:pt>
                  <c:pt idx="252">
                    <c:v>1.9146999999999998</c:v>
                  </c:pt>
                  <c:pt idx="253">
                    <c:v>1.9128999999999996</c:v>
                  </c:pt>
                  <c:pt idx="254">
                    <c:v>1.9169</c:v>
                  </c:pt>
                  <c:pt idx="255">
                    <c:v>1.9018999999999995</c:v>
                  </c:pt>
                  <c:pt idx="256">
                    <c:v>1.8898000000000001</c:v>
                  </c:pt>
                  <c:pt idx="257">
                    <c:v>1.8788</c:v>
                  </c:pt>
                  <c:pt idx="258">
                    <c:v>1.8667000000000007</c:v>
                  </c:pt>
                  <c:pt idx="259">
                    <c:v>1.8731</c:v>
                  </c:pt>
                  <c:pt idx="260">
                    <c:v>1.8781999999999996</c:v>
                  </c:pt>
                  <c:pt idx="261">
                    <c:v>1.8773</c:v>
                  </c:pt>
                  <c:pt idx="262">
                    <c:v>1.8889999999999993</c:v>
                  </c:pt>
                  <c:pt idx="263">
                    <c:v>1.8846999999999996</c:v>
                  </c:pt>
                  <c:pt idx="264">
                    <c:v>1.8875000000000002</c:v>
                  </c:pt>
                  <c:pt idx="265">
                    <c:v>1.8793000000000006</c:v>
                  </c:pt>
                  <c:pt idx="266">
                    <c:v>1.8872000000000009</c:v>
                  </c:pt>
                  <c:pt idx="267">
                    <c:v>1.8944000000000001</c:v>
                  </c:pt>
                  <c:pt idx="268">
                    <c:v>1.8979999999999997</c:v>
                  </c:pt>
                  <c:pt idx="269">
                    <c:v>1.8987999999999996</c:v>
                  </c:pt>
                  <c:pt idx="270">
                    <c:v>1.9055999999999997</c:v>
                  </c:pt>
                  <c:pt idx="271">
                    <c:v>1.911900000000001</c:v>
                  </c:pt>
                  <c:pt idx="272">
                    <c:v>1.9145000000000012</c:v>
                  </c:pt>
                  <c:pt idx="273">
                    <c:v>1.9153999999999991</c:v>
                  </c:pt>
                  <c:pt idx="274">
                    <c:v>1.9134000000000002</c:v>
                  </c:pt>
                  <c:pt idx="275">
                    <c:v>1.910000000000001</c:v>
                  </c:pt>
                  <c:pt idx="276">
                    <c:v>1.9114000000000004</c:v>
                  </c:pt>
                  <c:pt idx="277">
                    <c:v>1.905899999999999</c:v>
                  </c:pt>
                  <c:pt idx="278">
                    <c:v>1.9034000000000004</c:v>
                  </c:pt>
                  <c:pt idx="279">
                    <c:v>1.8976999999999995</c:v>
                  </c:pt>
                  <c:pt idx="280">
                    <c:v>1.8956999999999997</c:v>
                  </c:pt>
                  <c:pt idx="281">
                    <c:v>1.8956</c:v>
                  </c:pt>
                  <c:pt idx="282">
                    <c:v>1.8958999999999993</c:v>
                  </c:pt>
                  <c:pt idx="283">
                    <c:v>1.8959999999999999</c:v>
                  </c:pt>
                  <c:pt idx="284">
                    <c:v>1.8906999999999989</c:v>
                  </c:pt>
                  <c:pt idx="285">
                    <c:v>1.8899999999999997</c:v>
                  </c:pt>
                  <c:pt idx="286">
                    <c:v>1.8888000000000007</c:v>
                  </c:pt>
                  <c:pt idx="287">
                    <c:v>1.8817000000000004</c:v>
                  </c:pt>
                  <c:pt idx="288">
                    <c:v>1.8856000000000002</c:v>
                  </c:pt>
                  <c:pt idx="289">
                    <c:v>1.8915999999999995</c:v>
                  </c:pt>
                  <c:pt idx="290">
                    <c:v>1.8881000000000006</c:v>
                  </c:pt>
                  <c:pt idx="291">
                    <c:v>1.8951000000000002</c:v>
                  </c:pt>
                  <c:pt idx="292">
                    <c:v>1.8878999999999992</c:v>
                  </c:pt>
                  <c:pt idx="293">
                    <c:v>1.8863000000000012</c:v>
                  </c:pt>
                  <c:pt idx="294">
                    <c:v>1.8894000000000002</c:v>
                  </c:pt>
                  <c:pt idx="295">
                    <c:v>1.8956999999999997</c:v>
                  </c:pt>
                  <c:pt idx="296">
                    <c:v>1.8939999999999992</c:v>
                  </c:pt>
                  <c:pt idx="297">
                    <c:v>1.8833999999999991</c:v>
                  </c:pt>
                  <c:pt idx="298">
                    <c:v>1.8800999999999997</c:v>
                  </c:pt>
                  <c:pt idx="299">
                    <c:v>1.8768000000000002</c:v>
                  </c:pt>
                  <c:pt idx="300">
                    <c:v>1.8795000000000011</c:v>
                  </c:pt>
                </c:numCache>
              </c:numRef>
            </c:minus>
            <c:spPr>
              <a:noFill/>
              <a:ln w="31750" cap="flat" cmpd="sng" algn="ctr">
                <a:solidFill>
                  <a:srgbClr val="FF0000"/>
                </a:solidFill>
                <a:prstDash val="solid"/>
                <a:bevel/>
                <a:headEnd type="none"/>
              </a:ln>
              <a:effectLst/>
            </c:spPr>
          </c:errBars>
          <c:cat>
            <c:numRef>
              <c:f>Sheet1!$A$2:$A$302</c:f>
              <c:numCache>
                <c:formatCode>General</c:formatCode>
                <c:ptCount val="301"/>
                <c:pt idx="0">
                  <c:v>-1500</c:v>
                </c:pt>
                <c:pt idx="1">
                  <c:v>-1490</c:v>
                </c:pt>
                <c:pt idx="2">
                  <c:v>-1480</c:v>
                </c:pt>
                <c:pt idx="3">
                  <c:v>-1470</c:v>
                </c:pt>
                <c:pt idx="4">
                  <c:v>-1460</c:v>
                </c:pt>
                <c:pt idx="5">
                  <c:v>-1450</c:v>
                </c:pt>
                <c:pt idx="6">
                  <c:v>-1440</c:v>
                </c:pt>
                <c:pt idx="7">
                  <c:v>-1430</c:v>
                </c:pt>
                <c:pt idx="8">
                  <c:v>-1420</c:v>
                </c:pt>
                <c:pt idx="9">
                  <c:v>-1410</c:v>
                </c:pt>
                <c:pt idx="10">
                  <c:v>-1400</c:v>
                </c:pt>
                <c:pt idx="11">
                  <c:v>-1390</c:v>
                </c:pt>
                <c:pt idx="12">
                  <c:v>-1380</c:v>
                </c:pt>
                <c:pt idx="13">
                  <c:v>-1370</c:v>
                </c:pt>
                <c:pt idx="14">
                  <c:v>-1360</c:v>
                </c:pt>
                <c:pt idx="15">
                  <c:v>-1350</c:v>
                </c:pt>
                <c:pt idx="16">
                  <c:v>-1340</c:v>
                </c:pt>
                <c:pt idx="17">
                  <c:v>-1330</c:v>
                </c:pt>
                <c:pt idx="18">
                  <c:v>-1320</c:v>
                </c:pt>
                <c:pt idx="19">
                  <c:v>-1310</c:v>
                </c:pt>
                <c:pt idx="20">
                  <c:v>-1300</c:v>
                </c:pt>
                <c:pt idx="21">
                  <c:v>-1290</c:v>
                </c:pt>
                <c:pt idx="22">
                  <c:v>-1280</c:v>
                </c:pt>
                <c:pt idx="23">
                  <c:v>-1270</c:v>
                </c:pt>
                <c:pt idx="24">
                  <c:v>-1260</c:v>
                </c:pt>
                <c:pt idx="25">
                  <c:v>-1250</c:v>
                </c:pt>
                <c:pt idx="26">
                  <c:v>-1240</c:v>
                </c:pt>
                <c:pt idx="27">
                  <c:v>-1230</c:v>
                </c:pt>
                <c:pt idx="28">
                  <c:v>-1220</c:v>
                </c:pt>
                <c:pt idx="29">
                  <c:v>-1210</c:v>
                </c:pt>
                <c:pt idx="30">
                  <c:v>-1200</c:v>
                </c:pt>
                <c:pt idx="31">
                  <c:v>-1190</c:v>
                </c:pt>
                <c:pt idx="32">
                  <c:v>-1180</c:v>
                </c:pt>
                <c:pt idx="33">
                  <c:v>-1170</c:v>
                </c:pt>
                <c:pt idx="34">
                  <c:v>-1160</c:v>
                </c:pt>
                <c:pt idx="35">
                  <c:v>-1150</c:v>
                </c:pt>
                <c:pt idx="36">
                  <c:v>-1140</c:v>
                </c:pt>
                <c:pt idx="37">
                  <c:v>-1130</c:v>
                </c:pt>
                <c:pt idx="38">
                  <c:v>-1120</c:v>
                </c:pt>
                <c:pt idx="39">
                  <c:v>-1110</c:v>
                </c:pt>
                <c:pt idx="40">
                  <c:v>-1100</c:v>
                </c:pt>
                <c:pt idx="41">
                  <c:v>-1090</c:v>
                </c:pt>
                <c:pt idx="42">
                  <c:v>-1080</c:v>
                </c:pt>
                <c:pt idx="43">
                  <c:v>-1070</c:v>
                </c:pt>
                <c:pt idx="44">
                  <c:v>-1060</c:v>
                </c:pt>
                <c:pt idx="45">
                  <c:v>-1050</c:v>
                </c:pt>
                <c:pt idx="46">
                  <c:v>-1040</c:v>
                </c:pt>
                <c:pt idx="47">
                  <c:v>-1030</c:v>
                </c:pt>
                <c:pt idx="48">
                  <c:v>-1020</c:v>
                </c:pt>
                <c:pt idx="49">
                  <c:v>-1010</c:v>
                </c:pt>
                <c:pt idx="50">
                  <c:v>-1000</c:v>
                </c:pt>
                <c:pt idx="51">
                  <c:v>-990</c:v>
                </c:pt>
                <c:pt idx="52">
                  <c:v>-980</c:v>
                </c:pt>
                <c:pt idx="53">
                  <c:v>-970</c:v>
                </c:pt>
                <c:pt idx="54">
                  <c:v>-960</c:v>
                </c:pt>
                <c:pt idx="55">
                  <c:v>-950</c:v>
                </c:pt>
                <c:pt idx="56">
                  <c:v>-940</c:v>
                </c:pt>
                <c:pt idx="57">
                  <c:v>-930</c:v>
                </c:pt>
                <c:pt idx="58">
                  <c:v>-920</c:v>
                </c:pt>
                <c:pt idx="59">
                  <c:v>-910</c:v>
                </c:pt>
                <c:pt idx="60">
                  <c:v>-900</c:v>
                </c:pt>
                <c:pt idx="61">
                  <c:v>-890</c:v>
                </c:pt>
                <c:pt idx="62">
                  <c:v>-880</c:v>
                </c:pt>
                <c:pt idx="63">
                  <c:v>-870</c:v>
                </c:pt>
                <c:pt idx="64">
                  <c:v>-860</c:v>
                </c:pt>
                <c:pt idx="65">
                  <c:v>-850</c:v>
                </c:pt>
                <c:pt idx="66">
                  <c:v>-840</c:v>
                </c:pt>
                <c:pt idx="67">
                  <c:v>-830</c:v>
                </c:pt>
                <c:pt idx="68">
                  <c:v>-820</c:v>
                </c:pt>
                <c:pt idx="69">
                  <c:v>-810</c:v>
                </c:pt>
                <c:pt idx="70">
                  <c:v>-800</c:v>
                </c:pt>
                <c:pt idx="71">
                  <c:v>-790</c:v>
                </c:pt>
                <c:pt idx="72">
                  <c:v>-780</c:v>
                </c:pt>
                <c:pt idx="73">
                  <c:v>-770</c:v>
                </c:pt>
                <c:pt idx="74">
                  <c:v>-760</c:v>
                </c:pt>
                <c:pt idx="75">
                  <c:v>-750</c:v>
                </c:pt>
                <c:pt idx="76">
                  <c:v>-740</c:v>
                </c:pt>
                <c:pt idx="77">
                  <c:v>-730</c:v>
                </c:pt>
                <c:pt idx="78">
                  <c:v>-720</c:v>
                </c:pt>
                <c:pt idx="79">
                  <c:v>-710</c:v>
                </c:pt>
                <c:pt idx="80">
                  <c:v>-700</c:v>
                </c:pt>
                <c:pt idx="81">
                  <c:v>-690</c:v>
                </c:pt>
                <c:pt idx="82">
                  <c:v>-680</c:v>
                </c:pt>
                <c:pt idx="83">
                  <c:v>-670</c:v>
                </c:pt>
                <c:pt idx="84">
                  <c:v>-660</c:v>
                </c:pt>
                <c:pt idx="85">
                  <c:v>-650</c:v>
                </c:pt>
                <c:pt idx="86">
                  <c:v>-640</c:v>
                </c:pt>
                <c:pt idx="87">
                  <c:v>-630</c:v>
                </c:pt>
                <c:pt idx="88">
                  <c:v>-620</c:v>
                </c:pt>
                <c:pt idx="89">
                  <c:v>-610</c:v>
                </c:pt>
                <c:pt idx="90">
                  <c:v>-600</c:v>
                </c:pt>
                <c:pt idx="91">
                  <c:v>-590</c:v>
                </c:pt>
                <c:pt idx="92">
                  <c:v>-580</c:v>
                </c:pt>
                <c:pt idx="93">
                  <c:v>-570</c:v>
                </c:pt>
                <c:pt idx="94">
                  <c:v>-560</c:v>
                </c:pt>
                <c:pt idx="95">
                  <c:v>-550</c:v>
                </c:pt>
                <c:pt idx="96">
                  <c:v>-540</c:v>
                </c:pt>
                <c:pt idx="97">
                  <c:v>-530</c:v>
                </c:pt>
                <c:pt idx="98">
                  <c:v>-520</c:v>
                </c:pt>
                <c:pt idx="99">
                  <c:v>-510</c:v>
                </c:pt>
                <c:pt idx="100">
                  <c:v>-500</c:v>
                </c:pt>
                <c:pt idx="101">
                  <c:v>-490</c:v>
                </c:pt>
                <c:pt idx="102">
                  <c:v>-480</c:v>
                </c:pt>
                <c:pt idx="103">
                  <c:v>-470</c:v>
                </c:pt>
                <c:pt idx="104">
                  <c:v>-460</c:v>
                </c:pt>
                <c:pt idx="105">
                  <c:v>-450</c:v>
                </c:pt>
                <c:pt idx="106">
                  <c:v>-440</c:v>
                </c:pt>
                <c:pt idx="107">
                  <c:v>-430</c:v>
                </c:pt>
                <c:pt idx="108">
                  <c:v>-420</c:v>
                </c:pt>
                <c:pt idx="109">
                  <c:v>-410</c:v>
                </c:pt>
                <c:pt idx="110">
                  <c:v>-400</c:v>
                </c:pt>
                <c:pt idx="111">
                  <c:v>-390</c:v>
                </c:pt>
                <c:pt idx="112">
                  <c:v>-380</c:v>
                </c:pt>
                <c:pt idx="113">
                  <c:v>-370</c:v>
                </c:pt>
                <c:pt idx="114">
                  <c:v>-360</c:v>
                </c:pt>
                <c:pt idx="115">
                  <c:v>-350</c:v>
                </c:pt>
                <c:pt idx="116">
                  <c:v>-340</c:v>
                </c:pt>
                <c:pt idx="117">
                  <c:v>-330</c:v>
                </c:pt>
                <c:pt idx="118">
                  <c:v>-320</c:v>
                </c:pt>
                <c:pt idx="119">
                  <c:v>-310</c:v>
                </c:pt>
                <c:pt idx="120">
                  <c:v>-300</c:v>
                </c:pt>
                <c:pt idx="121">
                  <c:v>-290</c:v>
                </c:pt>
                <c:pt idx="122">
                  <c:v>-280</c:v>
                </c:pt>
                <c:pt idx="123">
                  <c:v>-270</c:v>
                </c:pt>
                <c:pt idx="124">
                  <c:v>-260</c:v>
                </c:pt>
                <c:pt idx="125">
                  <c:v>-250</c:v>
                </c:pt>
                <c:pt idx="126">
                  <c:v>-240</c:v>
                </c:pt>
                <c:pt idx="127">
                  <c:v>-230</c:v>
                </c:pt>
                <c:pt idx="128">
                  <c:v>-220</c:v>
                </c:pt>
                <c:pt idx="129">
                  <c:v>-210</c:v>
                </c:pt>
                <c:pt idx="130">
                  <c:v>-200</c:v>
                </c:pt>
                <c:pt idx="131">
                  <c:v>-190</c:v>
                </c:pt>
                <c:pt idx="132">
                  <c:v>-180</c:v>
                </c:pt>
                <c:pt idx="133">
                  <c:v>-170</c:v>
                </c:pt>
                <c:pt idx="134">
                  <c:v>-160</c:v>
                </c:pt>
                <c:pt idx="135">
                  <c:v>-150</c:v>
                </c:pt>
                <c:pt idx="136">
                  <c:v>-140</c:v>
                </c:pt>
                <c:pt idx="137">
                  <c:v>-130</c:v>
                </c:pt>
                <c:pt idx="138">
                  <c:v>-120</c:v>
                </c:pt>
                <c:pt idx="139">
                  <c:v>-110</c:v>
                </c:pt>
                <c:pt idx="140">
                  <c:v>-100</c:v>
                </c:pt>
                <c:pt idx="141">
                  <c:v>-90</c:v>
                </c:pt>
                <c:pt idx="142">
                  <c:v>-80</c:v>
                </c:pt>
                <c:pt idx="143">
                  <c:v>-70</c:v>
                </c:pt>
                <c:pt idx="144">
                  <c:v>-60</c:v>
                </c:pt>
                <c:pt idx="145">
                  <c:v>-50</c:v>
                </c:pt>
                <c:pt idx="146">
                  <c:v>-40</c:v>
                </c:pt>
                <c:pt idx="147">
                  <c:v>-30</c:v>
                </c:pt>
                <c:pt idx="148">
                  <c:v>-20</c:v>
                </c:pt>
                <c:pt idx="149">
                  <c:v>-10</c:v>
                </c:pt>
                <c:pt idx="150">
                  <c:v>0</c:v>
                </c:pt>
                <c:pt idx="151">
                  <c:v>10</c:v>
                </c:pt>
                <c:pt idx="152">
                  <c:v>20</c:v>
                </c:pt>
                <c:pt idx="153">
                  <c:v>30</c:v>
                </c:pt>
                <c:pt idx="154">
                  <c:v>40</c:v>
                </c:pt>
                <c:pt idx="155">
                  <c:v>50</c:v>
                </c:pt>
                <c:pt idx="156">
                  <c:v>60</c:v>
                </c:pt>
                <c:pt idx="157">
                  <c:v>70</c:v>
                </c:pt>
                <c:pt idx="158">
                  <c:v>80</c:v>
                </c:pt>
                <c:pt idx="159">
                  <c:v>90</c:v>
                </c:pt>
                <c:pt idx="160">
                  <c:v>100</c:v>
                </c:pt>
                <c:pt idx="161">
                  <c:v>110</c:v>
                </c:pt>
                <c:pt idx="162">
                  <c:v>120</c:v>
                </c:pt>
                <c:pt idx="163">
                  <c:v>130</c:v>
                </c:pt>
                <c:pt idx="164">
                  <c:v>140</c:v>
                </c:pt>
                <c:pt idx="165">
                  <c:v>150</c:v>
                </c:pt>
                <c:pt idx="166">
                  <c:v>160</c:v>
                </c:pt>
                <c:pt idx="167">
                  <c:v>170</c:v>
                </c:pt>
                <c:pt idx="168">
                  <c:v>180</c:v>
                </c:pt>
                <c:pt idx="169">
                  <c:v>190</c:v>
                </c:pt>
                <c:pt idx="170">
                  <c:v>200</c:v>
                </c:pt>
                <c:pt idx="171">
                  <c:v>210</c:v>
                </c:pt>
                <c:pt idx="172">
                  <c:v>220</c:v>
                </c:pt>
                <c:pt idx="173">
                  <c:v>230</c:v>
                </c:pt>
                <c:pt idx="174">
                  <c:v>240</c:v>
                </c:pt>
                <c:pt idx="175">
                  <c:v>250</c:v>
                </c:pt>
                <c:pt idx="176">
                  <c:v>260</c:v>
                </c:pt>
                <c:pt idx="177">
                  <c:v>270</c:v>
                </c:pt>
                <c:pt idx="178">
                  <c:v>280</c:v>
                </c:pt>
                <c:pt idx="179">
                  <c:v>290</c:v>
                </c:pt>
                <c:pt idx="180">
                  <c:v>300</c:v>
                </c:pt>
                <c:pt idx="181">
                  <c:v>310</c:v>
                </c:pt>
                <c:pt idx="182">
                  <c:v>320</c:v>
                </c:pt>
                <c:pt idx="183">
                  <c:v>330</c:v>
                </c:pt>
                <c:pt idx="184">
                  <c:v>340</c:v>
                </c:pt>
                <c:pt idx="185">
                  <c:v>350</c:v>
                </c:pt>
                <c:pt idx="186">
                  <c:v>360</c:v>
                </c:pt>
                <c:pt idx="187">
                  <c:v>370</c:v>
                </c:pt>
                <c:pt idx="188">
                  <c:v>380</c:v>
                </c:pt>
                <c:pt idx="189">
                  <c:v>390</c:v>
                </c:pt>
                <c:pt idx="190">
                  <c:v>400</c:v>
                </c:pt>
                <c:pt idx="191">
                  <c:v>410</c:v>
                </c:pt>
                <c:pt idx="192">
                  <c:v>420</c:v>
                </c:pt>
                <c:pt idx="193">
                  <c:v>430</c:v>
                </c:pt>
                <c:pt idx="194">
                  <c:v>440</c:v>
                </c:pt>
                <c:pt idx="195">
                  <c:v>450</c:v>
                </c:pt>
                <c:pt idx="196">
                  <c:v>460</c:v>
                </c:pt>
                <c:pt idx="197">
                  <c:v>470</c:v>
                </c:pt>
                <c:pt idx="198">
                  <c:v>480</c:v>
                </c:pt>
                <c:pt idx="199">
                  <c:v>490</c:v>
                </c:pt>
                <c:pt idx="200">
                  <c:v>500</c:v>
                </c:pt>
                <c:pt idx="201">
                  <c:v>510</c:v>
                </c:pt>
                <c:pt idx="202">
                  <c:v>520</c:v>
                </c:pt>
                <c:pt idx="203">
                  <c:v>530</c:v>
                </c:pt>
                <c:pt idx="204">
                  <c:v>540</c:v>
                </c:pt>
                <c:pt idx="205">
                  <c:v>550</c:v>
                </c:pt>
                <c:pt idx="206">
                  <c:v>560</c:v>
                </c:pt>
                <c:pt idx="207">
                  <c:v>570</c:v>
                </c:pt>
                <c:pt idx="208">
                  <c:v>580</c:v>
                </c:pt>
                <c:pt idx="209">
                  <c:v>590</c:v>
                </c:pt>
                <c:pt idx="210">
                  <c:v>600</c:v>
                </c:pt>
                <c:pt idx="211">
                  <c:v>610</c:v>
                </c:pt>
                <c:pt idx="212">
                  <c:v>620</c:v>
                </c:pt>
                <c:pt idx="213">
                  <c:v>630</c:v>
                </c:pt>
                <c:pt idx="214">
                  <c:v>640</c:v>
                </c:pt>
                <c:pt idx="215">
                  <c:v>650</c:v>
                </c:pt>
                <c:pt idx="216">
                  <c:v>660</c:v>
                </c:pt>
                <c:pt idx="217">
                  <c:v>670</c:v>
                </c:pt>
                <c:pt idx="218">
                  <c:v>680</c:v>
                </c:pt>
                <c:pt idx="219">
                  <c:v>690</c:v>
                </c:pt>
                <c:pt idx="220">
                  <c:v>700</c:v>
                </c:pt>
                <c:pt idx="221">
                  <c:v>710</c:v>
                </c:pt>
                <c:pt idx="222">
                  <c:v>720</c:v>
                </c:pt>
                <c:pt idx="223">
                  <c:v>730</c:v>
                </c:pt>
                <c:pt idx="224">
                  <c:v>740</c:v>
                </c:pt>
                <c:pt idx="225">
                  <c:v>750</c:v>
                </c:pt>
                <c:pt idx="226">
                  <c:v>760</c:v>
                </c:pt>
                <c:pt idx="227">
                  <c:v>770</c:v>
                </c:pt>
                <c:pt idx="228">
                  <c:v>780</c:v>
                </c:pt>
                <c:pt idx="229">
                  <c:v>790</c:v>
                </c:pt>
                <c:pt idx="230">
                  <c:v>800</c:v>
                </c:pt>
                <c:pt idx="231">
                  <c:v>810</c:v>
                </c:pt>
                <c:pt idx="232">
                  <c:v>820</c:v>
                </c:pt>
                <c:pt idx="233">
                  <c:v>830</c:v>
                </c:pt>
                <c:pt idx="234">
                  <c:v>840</c:v>
                </c:pt>
                <c:pt idx="235">
                  <c:v>850</c:v>
                </c:pt>
                <c:pt idx="236">
                  <c:v>860</c:v>
                </c:pt>
                <c:pt idx="237">
                  <c:v>870</c:v>
                </c:pt>
                <c:pt idx="238">
                  <c:v>880</c:v>
                </c:pt>
                <c:pt idx="239">
                  <c:v>890</c:v>
                </c:pt>
                <c:pt idx="240">
                  <c:v>900</c:v>
                </c:pt>
                <c:pt idx="241">
                  <c:v>910</c:v>
                </c:pt>
                <c:pt idx="242">
                  <c:v>920</c:v>
                </c:pt>
                <c:pt idx="243">
                  <c:v>930</c:v>
                </c:pt>
                <c:pt idx="244">
                  <c:v>940</c:v>
                </c:pt>
                <c:pt idx="245">
                  <c:v>950</c:v>
                </c:pt>
                <c:pt idx="246">
                  <c:v>960</c:v>
                </c:pt>
                <c:pt idx="247">
                  <c:v>970</c:v>
                </c:pt>
                <c:pt idx="248">
                  <c:v>980</c:v>
                </c:pt>
                <c:pt idx="249">
                  <c:v>990</c:v>
                </c:pt>
                <c:pt idx="250">
                  <c:v>1000</c:v>
                </c:pt>
                <c:pt idx="251">
                  <c:v>1010</c:v>
                </c:pt>
                <c:pt idx="252">
                  <c:v>1020</c:v>
                </c:pt>
                <c:pt idx="253">
                  <c:v>1030</c:v>
                </c:pt>
                <c:pt idx="254">
                  <c:v>1040</c:v>
                </c:pt>
                <c:pt idx="255">
                  <c:v>1050</c:v>
                </c:pt>
                <c:pt idx="256">
                  <c:v>1060</c:v>
                </c:pt>
                <c:pt idx="257">
                  <c:v>1070</c:v>
                </c:pt>
                <c:pt idx="258">
                  <c:v>1080</c:v>
                </c:pt>
                <c:pt idx="259">
                  <c:v>1090</c:v>
                </c:pt>
                <c:pt idx="260">
                  <c:v>1100</c:v>
                </c:pt>
                <c:pt idx="261">
                  <c:v>1110</c:v>
                </c:pt>
                <c:pt idx="262">
                  <c:v>1120</c:v>
                </c:pt>
                <c:pt idx="263">
                  <c:v>1130</c:v>
                </c:pt>
                <c:pt idx="264">
                  <c:v>1140</c:v>
                </c:pt>
                <c:pt idx="265">
                  <c:v>1150</c:v>
                </c:pt>
                <c:pt idx="266">
                  <c:v>1160</c:v>
                </c:pt>
                <c:pt idx="267">
                  <c:v>1170</c:v>
                </c:pt>
                <c:pt idx="268">
                  <c:v>1180</c:v>
                </c:pt>
                <c:pt idx="269">
                  <c:v>1190</c:v>
                </c:pt>
                <c:pt idx="270">
                  <c:v>1200</c:v>
                </c:pt>
                <c:pt idx="271">
                  <c:v>1210</c:v>
                </c:pt>
                <c:pt idx="272">
                  <c:v>1220</c:v>
                </c:pt>
                <c:pt idx="273">
                  <c:v>1230</c:v>
                </c:pt>
                <c:pt idx="274">
                  <c:v>1240</c:v>
                </c:pt>
                <c:pt idx="275">
                  <c:v>1250</c:v>
                </c:pt>
                <c:pt idx="276">
                  <c:v>1260</c:v>
                </c:pt>
                <c:pt idx="277">
                  <c:v>1270</c:v>
                </c:pt>
                <c:pt idx="278">
                  <c:v>1280</c:v>
                </c:pt>
                <c:pt idx="279">
                  <c:v>1290</c:v>
                </c:pt>
                <c:pt idx="280">
                  <c:v>1300</c:v>
                </c:pt>
                <c:pt idx="281">
                  <c:v>1310</c:v>
                </c:pt>
                <c:pt idx="282">
                  <c:v>1320</c:v>
                </c:pt>
                <c:pt idx="283">
                  <c:v>1330</c:v>
                </c:pt>
                <c:pt idx="284">
                  <c:v>1340</c:v>
                </c:pt>
                <c:pt idx="285">
                  <c:v>1350</c:v>
                </c:pt>
                <c:pt idx="286">
                  <c:v>1360</c:v>
                </c:pt>
                <c:pt idx="287">
                  <c:v>1370</c:v>
                </c:pt>
                <c:pt idx="288">
                  <c:v>1380</c:v>
                </c:pt>
                <c:pt idx="289">
                  <c:v>1390</c:v>
                </c:pt>
                <c:pt idx="290">
                  <c:v>1400</c:v>
                </c:pt>
                <c:pt idx="291">
                  <c:v>1410</c:v>
                </c:pt>
                <c:pt idx="292">
                  <c:v>1420</c:v>
                </c:pt>
                <c:pt idx="293">
                  <c:v>1430</c:v>
                </c:pt>
                <c:pt idx="294">
                  <c:v>1440</c:v>
                </c:pt>
                <c:pt idx="295">
                  <c:v>1450</c:v>
                </c:pt>
                <c:pt idx="296">
                  <c:v>1460</c:v>
                </c:pt>
                <c:pt idx="297">
                  <c:v>1470</c:v>
                </c:pt>
                <c:pt idx="298">
                  <c:v>1480</c:v>
                </c:pt>
                <c:pt idx="299">
                  <c:v>1490</c:v>
                </c:pt>
                <c:pt idx="300">
                  <c:v>1500</c:v>
                </c:pt>
              </c:numCache>
            </c:numRef>
          </c:cat>
          <c:val>
            <c:numRef>
              <c:f>Sheet1!$B$2:$B$302</c:f>
              <c:numCache>
                <c:formatCode>General</c:formatCode>
                <c:ptCount val="301"/>
                <c:pt idx="0">
                  <c:v>9.6449999999999996</c:v>
                </c:pt>
                <c:pt idx="1">
                  <c:v>9.6226000000000003</c:v>
                </c:pt>
                <c:pt idx="2">
                  <c:v>9.6000999999999994</c:v>
                </c:pt>
                <c:pt idx="3">
                  <c:v>9.5799000000000003</c:v>
                </c:pt>
                <c:pt idx="4">
                  <c:v>9.5587</c:v>
                </c:pt>
                <c:pt idx="5">
                  <c:v>9.5436999999999994</c:v>
                </c:pt>
                <c:pt idx="6">
                  <c:v>9.5220000000000002</c:v>
                </c:pt>
                <c:pt idx="7">
                  <c:v>9.4963999999999995</c:v>
                </c:pt>
                <c:pt idx="8">
                  <c:v>9.4796999999999993</c:v>
                </c:pt>
                <c:pt idx="9">
                  <c:v>9.4570000000000007</c:v>
                </c:pt>
                <c:pt idx="10">
                  <c:v>9.4383999999999997</c:v>
                </c:pt>
                <c:pt idx="11">
                  <c:v>9.4160000000000004</c:v>
                </c:pt>
                <c:pt idx="12">
                  <c:v>9.3988999999999994</c:v>
                </c:pt>
                <c:pt idx="13">
                  <c:v>9.3790999999999993</c:v>
                </c:pt>
                <c:pt idx="14">
                  <c:v>9.3584999999999994</c:v>
                </c:pt>
                <c:pt idx="15">
                  <c:v>9.3382000000000005</c:v>
                </c:pt>
                <c:pt idx="16">
                  <c:v>9.3214000000000006</c:v>
                </c:pt>
                <c:pt idx="17">
                  <c:v>9.2992000000000008</c:v>
                </c:pt>
                <c:pt idx="18">
                  <c:v>9.2783999999999995</c:v>
                </c:pt>
                <c:pt idx="19">
                  <c:v>9.2598000000000003</c:v>
                </c:pt>
                <c:pt idx="20">
                  <c:v>9.2362000000000002</c:v>
                </c:pt>
                <c:pt idx="21">
                  <c:v>9.2121999999999993</c:v>
                </c:pt>
                <c:pt idx="22">
                  <c:v>9.1896000000000004</c:v>
                </c:pt>
                <c:pt idx="23">
                  <c:v>9.1744000000000003</c:v>
                </c:pt>
                <c:pt idx="24">
                  <c:v>9.1547000000000001</c:v>
                </c:pt>
                <c:pt idx="25">
                  <c:v>9.1348000000000003</c:v>
                </c:pt>
                <c:pt idx="26">
                  <c:v>9.1189</c:v>
                </c:pt>
                <c:pt idx="27">
                  <c:v>9.0991</c:v>
                </c:pt>
                <c:pt idx="28">
                  <c:v>9.0710999999999995</c:v>
                </c:pt>
                <c:pt idx="29">
                  <c:v>9.0488999999999997</c:v>
                </c:pt>
                <c:pt idx="30">
                  <c:v>9.0263000000000009</c:v>
                </c:pt>
                <c:pt idx="31">
                  <c:v>8.9943000000000008</c:v>
                </c:pt>
                <c:pt idx="32">
                  <c:v>8.9728999999999992</c:v>
                </c:pt>
                <c:pt idx="33">
                  <c:v>8.9565000000000001</c:v>
                </c:pt>
                <c:pt idx="34">
                  <c:v>8.9353999999999996</c:v>
                </c:pt>
                <c:pt idx="35">
                  <c:v>8.9115000000000002</c:v>
                </c:pt>
                <c:pt idx="36">
                  <c:v>8.8771000000000004</c:v>
                </c:pt>
                <c:pt idx="37">
                  <c:v>8.8505000000000003</c:v>
                </c:pt>
                <c:pt idx="38">
                  <c:v>8.8163</c:v>
                </c:pt>
                <c:pt idx="39">
                  <c:v>8.7889999999999997</c:v>
                </c:pt>
                <c:pt idx="40">
                  <c:v>8.7676999999999996</c:v>
                </c:pt>
                <c:pt idx="41">
                  <c:v>8.7446000000000002</c:v>
                </c:pt>
                <c:pt idx="42">
                  <c:v>8.7180999999999997</c:v>
                </c:pt>
                <c:pt idx="43">
                  <c:v>8.6930999999999994</c:v>
                </c:pt>
                <c:pt idx="44">
                  <c:v>8.6597000000000008</c:v>
                </c:pt>
                <c:pt idx="45">
                  <c:v>8.6258999999999997</c:v>
                </c:pt>
                <c:pt idx="46">
                  <c:v>8.5899000000000001</c:v>
                </c:pt>
                <c:pt idx="47">
                  <c:v>8.5634999999999994</c:v>
                </c:pt>
                <c:pt idx="48">
                  <c:v>8.5396999999999998</c:v>
                </c:pt>
                <c:pt idx="49">
                  <c:v>8.5088000000000008</c:v>
                </c:pt>
                <c:pt idx="50">
                  <c:v>8.4679000000000002</c:v>
                </c:pt>
                <c:pt idx="51">
                  <c:v>8.4389000000000003</c:v>
                </c:pt>
                <c:pt idx="52">
                  <c:v>8.4076000000000004</c:v>
                </c:pt>
                <c:pt idx="53">
                  <c:v>8.3780999999999999</c:v>
                </c:pt>
                <c:pt idx="54">
                  <c:v>8.3491999999999997</c:v>
                </c:pt>
                <c:pt idx="55">
                  <c:v>8.3230000000000004</c:v>
                </c:pt>
                <c:pt idx="56">
                  <c:v>8.2893000000000008</c:v>
                </c:pt>
                <c:pt idx="57">
                  <c:v>8.2523</c:v>
                </c:pt>
                <c:pt idx="58">
                  <c:v>8.2103000000000002</c:v>
                </c:pt>
                <c:pt idx="59">
                  <c:v>8.1740999999999993</c:v>
                </c:pt>
                <c:pt idx="60">
                  <c:v>8.1316000000000006</c:v>
                </c:pt>
                <c:pt idx="61">
                  <c:v>8.0814000000000004</c:v>
                </c:pt>
                <c:pt idx="62">
                  <c:v>8.0411000000000001</c:v>
                </c:pt>
                <c:pt idx="63">
                  <c:v>7.9935</c:v>
                </c:pt>
                <c:pt idx="64">
                  <c:v>7.9547999999999996</c:v>
                </c:pt>
                <c:pt idx="65">
                  <c:v>7.9080000000000004</c:v>
                </c:pt>
                <c:pt idx="66">
                  <c:v>7.8613999999999997</c:v>
                </c:pt>
                <c:pt idx="67">
                  <c:v>7.8193000000000001</c:v>
                </c:pt>
                <c:pt idx="68">
                  <c:v>7.7748999999999997</c:v>
                </c:pt>
                <c:pt idx="69">
                  <c:v>7.7271000000000001</c:v>
                </c:pt>
                <c:pt idx="70">
                  <c:v>7.6820000000000004</c:v>
                </c:pt>
                <c:pt idx="71">
                  <c:v>7.6325000000000003</c:v>
                </c:pt>
                <c:pt idx="72">
                  <c:v>7.5731000000000002</c:v>
                </c:pt>
                <c:pt idx="73">
                  <c:v>7.5058999999999996</c:v>
                </c:pt>
                <c:pt idx="74">
                  <c:v>7.4351000000000003</c:v>
                </c:pt>
                <c:pt idx="75">
                  <c:v>7.3723999999999998</c:v>
                </c:pt>
                <c:pt idx="76">
                  <c:v>7.3178999999999998</c:v>
                </c:pt>
                <c:pt idx="77">
                  <c:v>7.2630999999999997</c:v>
                </c:pt>
                <c:pt idx="78">
                  <c:v>7.2043999999999997</c:v>
                </c:pt>
                <c:pt idx="79">
                  <c:v>7.1520000000000001</c:v>
                </c:pt>
                <c:pt idx="80">
                  <c:v>7.0898000000000003</c:v>
                </c:pt>
                <c:pt idx="81">
                  <c:v>7.0274000000000001</c:v>
                </c:pt>
                <c:pt idx="82">
                  <c:v>6.9539</c:v>
                </c:pt>
                <c:pt idx="83">
                  <c:v>6.8922999999999996</c:v>
                </c:pt>
                <c:pt idx="84">
                  <c:v>6.8230000000000004</c:v>
                </c:pt>
                <c:pt idx="85">
                  <c:v>6.7469000000000001</c:v>
                </c:pt>
                <c:pt idx="86">
                  <c:v>6.6635</c:v>
                </c:pt>
                <c:pt idx="87">
                  <c:v>6.6</c:v>
                </c:pt>
                <c:pt idx="88">
                  <c:v>6.5223000000000004</c:v>
                </c:pt>
                <c:pt idx="89">
                  <c:v>6.4443000000000001</c:v>
                </c:pt>
                <c:pt idx="90">
                  <c:v>6.3624999999999998</c:v>
                </c:pt>
                <c:pt idx="91">
                  <c:v>6.2725</c:v>
                </c:pt>
                <c:pt idx="92">
                  <c:v>6.1721000000000004</c:v>
                </c:pt>
                <c:pt idx="93">
                  <c:v>6.0827</c:v>
                </c:pt>
                <c:pt idx="94">
                  <c:v>5.9912000000000001</c:v>
                </c:pt>
                <c:pt idx="95">
                  <c:v>5.8836000000000004</c:v>
                </c:pt>
                <c:pt idx="96">
                  <c:v>5.7667999999999999</c:v>
                </c:pt>
                <c:pt idx="97">
                  <c:v>5.6577999999999999</c:v>
                </c:pt>
                <c:pt idx="98">
                  <c:v>5.5484999999999998</c:v>
                </c:pt>
                <c:pt idx="99">
                  <c:v>5.4311999999999996</c:v>
                </c:pt>
                <c:pt idx="100">
                  <c:v>5.3071999999999999</c:v>
                </c:pt>
                <c:pt idx="101">
                  <c:v>5.1970000000000001</c:v>
                </c:pt>
                <c:pt idx="102">
                  <c:v>5.0822000000000003</c:v>
                </c:pt>
                <c:pt idx="103">
                  <c:v>4.9793000000000003</c:v>
                </c:pt>
                <c:pt idx="104">
                  <c:v>4.8559999999999999</c:v>
                </c:pt>
                <c:pt idx="105">
                  <c:v>4.7286999999999999</c:v>
                </c:pt>
                <c:pt idx="106">
                  <c:v>4.6116000000000001</c:v>
                </c:pt>
                <c:pt idx="107">
                  <c:v>4.4726999999999997</c:v>
                </c:pt>
                <c:pt idx="108">
                  <c:v>4.3090999999999999</c:v>
                </c:pt>
                <c:pt idx="109">
                  <c:v>4.1605999999999996</c:v>
                </c:pt>
                <c:pt idx="110">
                  <c:v>4.0240999999999998</c:v>
                </c:pt>
                <c:pt idx="111">
                  <c:v>3.863</c:v>
                </c:pt>
                <c:pt idx="112">
                  <c:v>3.7078000000000002</c:v>
                </c:pt>
                <c:pt idx="113">
                  <c:v>3.5367999999999999</c:v>
                </c:pt>
                <c:pt idx="114">
                  <c:v>3.3740999999999999</c:v>
                </c:pt>
                <c:pt idx="115">
                  <c:v>3.2299000000000002</c:v>
                </c:pt>
                <c:pt idx="116">
                  <c:v>3.0745</c:v>
                </c:pt>
                <c:pt idx="117">
                  <c:v>2.9007999999999998</c:v>
                </c:pt>
                <c:pt idx="118">
                  <c:v>2.7252999999999998</c:v>
                </c:pt>
                <c:pt idx="119">
                  <c:v>2.5453999999999999</c:v>
                </c:pt>
                <c:pt idx="120">
                  <c:v>2.3643999999999998</c:v>
                </c:pt>
                <c:pt idx="121">
                  <c:v>2.1917</c:v>
                </c:pt>
                <c:pt idx="122">
                  <c:v>2.016</c:v>
                </c:pt>
                <c:pt idx="123">
                  <c:v>1.8401000000000001</c:v>
                </c:pt>
                <c:pt idx="124">
                  <c:v>1.6325000000000001</c:v>
                </c:pt>
                <c:pt idx="125">
                  <c:v>1.4450000000000001</c:v>
                </c:pt>
                <c:pt idx="126">
                  <c:v>1.2399</c:v>
                </c:pt>
                <c:pt idx="127">
                  <c:v>1.0463</c:v>
                </c:pt>
                <c:pt idx="128">
                  <c:v>0.83723999999999998</c:v>
                </c:pt>
                <c:pt idx="129">
                  <c:v>0.65361000000000002</c:v>
                </c:pt>
                <c:pt idx="130">
                  <c:v>0.46161000000000002</c:v>
                </c:pt>
                <c:pt idx="131">
                  <c:v>0.25756000000000001</c:v>
                </c:pt>
                <c:pt idx="132">
                  <c:v>6.1619E-2</c:v>
                </c:pt>
                <c:pt idx="133">
                  <c:v>-0.11883000000000001</c:v>
                </c:pt>
                <c:pt idx="134">
                  <c:v>-0.31724000000000002</c:v>
                </c:pt>
                <c:pt idx="135">
                  <c:v>-0.49922</c:v>
                </c:pt>
                <c:pt idx="136">
                  <c:v>-0.70286000000000004</c:v>
                </c:pt>
                <c:pt idx="137">
                  <c:v>-0.88634999999999997</c:v>
                </c:pt>
                <c:pt idx="138">
                  <c:v>-1.0648</c:v>
                </c:pt>
                <c:pt idx="139">
                  <c:v>-1.2282</c:v>
                </c:pt>
                <c:pt idx="140">
                  <c:v>-1.3767</c:v>
                </c:pt>
                <c:pt idx="141">
                  <c:v>-1.5298</c:v>
                </c:pt>
                <c:pt idx="142">
                  <c:v>-1.6637</c:v>
                </c:pt>
                <c:pt idx="143">
                  <c:v>-1.7875000000000001</c:v>
                </c:pt>
                <c:pt idx="144">
                  <c:v>-1.901</c:v>
                </c:pt>
                <c:pt idx="145">
                  <c:v>-2.0221</c:v>
                </c:pt>
                <c:pt idx="146">
                  <c:v>-2.1093000000000002</c:v>
                </c:pt>
                <c:pt idx="147">
                  <c:v>-2.1650999999999998</c:v>
                </c:pt>
                <c:pt idx="148">
                  <c:v>-2.2168999999999999</c:v>
                </c:pt>
                <c:pt idx="149">
                  <c:v>-2.2757000000000001</c:v>
                </c:pt>
                <c:pt idx="150">
                  <c:v>-2.2980999999999998</c:v>
                </c:pt>
                <c:pt idx="151">
                  <c:v>-2.2846000000000002</c:v>
                </c:pt>
                <c:pt idx="152">
                  <c:v>-2.2465000000000002</c:v>
                </c:pt>
                <c:pt idx="153">
                  <c:v>-2.1922000000000001</c:v>
                </c:pt>
                <c:pt idx="154">
                  <c:v>-2.1164999999999998</c:v>
                </c:pt>
                <c:pt idx="155">
                  <c:v>-2.0322</c:v>
                </c:pt>
                <c:pt idx="156">
                  <c:v>-1.9274</c:v>
                </c:pt>
                <c:pt idx="157">
                  <c:v>-1.8192999999999999</c:v>
                </c:pt>
                <c:pt idx="158">
                  <c:v>-1.6635</c:v>
                </c:pt>
                <c:pt idx="159">
                  <c:v>-1.5255000000000001</c:v>
                </c:pt>
                <c:pt idx="160">
                  <c:v>-1.3731</c:v>
                </c:pt>
                <c:pt idx="161">
                  <c:v>-1.2347999999999999</c:v>
                </c:pt>
                <c:pt idx="162">
                  <c:v>-1.0703</c:v>
                </c:pt>
                <c:pt idx="163">
                  <c:v>-0.89107000000000003</c:v>
                </c:pt>
                <c:pt idx="164">
                  <c:v>-0.70989999999999998</c:v>
                </c:pt>
                <c:pt idx="165">
                  <c:v>-0.51322999999999996</c:v>
                </c:pt>
                <c:pt idx="166">
                  <c:v>-0.33032</c:v>
                </c:pt>
                <c:pt idx="167">
                  <c:v>-0.12439</c:v>
                </c:pt>
                <c:pt idx="168">
                  <c:v>7.8455999999999998E-2</c:v>
                </c:pt>
                <c:pt idx="169">
                  <c:v>0.27848000000000001</c:v>
                </c:pt>
                <c:pt idx="170">
                  <c:v>0.46605000000000002</c:v>
                </c:pt>
                <c:pt idx="171">
                  <c:v>0.65602000000000005</c:v>
                </c:pt>
                <c:pt idx="172">
                  <c:v>0.86431999999999998</c:v>
                </c:pt>
                <c:pt idx="173">
                  <c:v>1.0718000000000001</c:v>
                </c:pt>
                <c:pt idx="174">
                  <c:v>1.2876000000000001</c:v>
                </c:pt>
                <c:pt idx="175">
                  <c:v>1.4958</c:v>
                </c:pt>
                <c:pt idx="176">
                  <c:v>1.6843999999999999</c:v>
                </c:pt>
                <c:pt idx="177">
                  <c:v>1.8772</c:v>
                </c:pt>
                <c:pt idx="178">
                  <c:v>2.0670000000000002</c:v>
                </c:pt>
                <c:pt idx="179">
                  <c:v>2.2595000000000001</c:v>
                </c:pt>
                <c:pt idx="180">
                  <c:v>2.4377</c:v>
                </c:pt>
                <c:pt idx="181">
                  <c:v>2.6065</c:v>
                </c:pt>
                <c:pt idx="182">
                  <c:v>2.7984</c:v>
                </c:pt>
                <c:pt idx="183">
                  <c:v>2.9527000000000001</c:v>
                </c:pt>
                <c:pt idx="184">
                  <c:v>3.1082999999999998</c:v>
                </c:pt>
                <c:pt idx="185">
                  <c:v>3.2744</c:v>
                </c:pt>
                <c:pt idx="186">
                  <c:v>3.4474</c:v>
                </c:pt>
                <c:pt idx="187">
                  <c:v>3.5935000000000001</c:v>
                </c:pt>
                <c:pt idx="188">
                  <c:v>3.7572999999999999</c:v>
                </c:pt>
                <c:pt idx="189">
                  <c:v>3.9142000000000001</c:v>
                </c:pt>
                <c:pt idx="190">
                  <c:v>4.0773000000000001</c:v>
                </c:pt>
                <c:pt idx="191">
                  <c:v>4.2361000000000004</c:v>
                </c:pt>
                <c:pt idx="192">
                  <c:v>4.3872999999999998</c:v>
                </c:pt>
                <c:pt idx="193">
                  <c:v>4.5290999999999997</c:v>
                </c:pt>
                <c:pt idx="194">
                  <c:v>4.6463000000000001</c:v>
                </c:pt>
                <c:pt idx="195">
                  <c:v>4.7812999999999999</c:v>
                </c:pt>
                <c:pt idx="196">
                  <c:v>4.9135999999999997</c:v>
                </c:pt>
                <c:pt idx="197">
                  <c:v>5.0462999999999996</c:v>
                </c:pt>
                <c:pt idx="198">
                  <c:v>5.1662999999999997</c:v>
                </c:pt>
                <c:pt idx="199">
                  <c:v>5.2892000000000001</c:v>
                </c:pt>
                <c:pt idx="200">
                  <c:v>5.3933999999999997</c:v>
                </c:pt>
                <c:pt idx="201">
                  <c:v>5.5126999999999997</c:v>
                </c:pt>
                <c:pt idx="202">
                  <c:v>5.6219999999999999</c:v>
                </c:pt>
                <c:pt idx="203">
                  <c:v>5.7388000000000003</c:v>
                </c:pt>
                <c:pt idx="204">
                  <c:v>5.8502999999999998</c:v>
                </c:pt>
                <c:pt idx="205">
                  <c:v>5.9579000000000004</c:v>
                </c:pt>
                <c:pt idx="206">
                  <c:v>6.0659999999999998</c:v>
                </c:pt>
                <c:pt idx="207">
                  <c:v>6.1722000000000001</c:v>
                </c:pt>
                <c:pt idx="208">
                  <c:v>6.2679</c:v>
                </c:pt>
                <c:pt idx="209">
                  <c:v>6.3479000000000001</c:v>
                </c:pt>
                <c:pt idx="210">
                  <c:v>6.4305000000000003</c:v>
                </c:pt>
                <c:pt idx="211">
                  <c:v>6.5145999999999997</c:v>
                </c:pt>
                <c:pt idx="212">
                  <c:v>6.5975999999999999</c:v>
                </c:pt>
                <c:pt idx="213">
                  <c:v>6.6737000000000002</c:v>
                </c:pt>
                <c:pt idx="214">
                  <c:v>6.7531999999999996</c:v>
                </c:pt>
                <c:pt idx="215">
                  <c:v>6.8385999999999996</c:v>
                </c:pt>
                <c:pt idx="216">
                  <c:v>6.9206000000000003</c:v>
                </c:pt>
                <c:pt idx="217">
                  <c:v>6.9846000000000004</c:v>
                </c:pt>
                <c:pt idx="218">
                  <c:v>7.0444000000000004</c:v>
                </c:pt>
                <c:pt idx="219">
                  <c:v>7.1132999999999997</c:v>
                </c:pt>
                <c:pt idx="220">
                  <c:v>7.1830999999999996</c:v>
                </c:pt>
                <c:pt idx="221">
                  <c:v>7.2527999999999997</c:v>
                </c:pt>
                <c:pt idx="222">
                  <c:v>7.3247999999999998</c:v>
                </c:pt>
                <c:pt idx="223">
                  <c:v>7.3994</c:v>
                </c:pt>
                <c:pt idx="224">
                  <c:v>7.4657999999999998</c:v>
                </c:pt>
                <c:pt idx="225">
                  <c:v>7.5250000000000004</c:v>
                </c:pt>
                <c:pt idx="226">
                  <c:v>7.5921000000000003</c:v>
                </c:pt>
                <c:pt idx="227">
                  <c:v>7.6532999999999998</c:v>
                </c:pt>
                <c:pt idx="228">
                  <c:v>7.6980000000000004</c:v>
                </c:pt>
                <c:pt idx="229">
                  <c:v>7.7504999999999997</c:v>
                </c:pt>
                <c:pt idx="230">
                  <c:v>7.8002000000000002</c:v>
                </c:pt>
                <c:pt idx="231">
                  <c:v>7.8554000000000004</c:v>
                </c:pt>
                <c:pt idx="232">
                  <c:v>7.9038000000000004</c:v>
                </c:pt>
                <c:pt idx="233">
                  <c:v>7.96</c:v>
                </c:pt>
                <c:pt idx="234">
                  <c:v>8.0119000000000007</c:v>
                </c:pt>
                <c:pt idx="235">
                  <c:v>8.0606000000000009</c:v>
                </c:pt>
                <c:pt idx="236">
                  <c:v>8.1036999999999999</c:v>
                </c:pt>
                <c:pt idx="237">
                  <c:v>8.1449999999999996</c:v>
                </c:pt>
                <c:pt idx="238">
                  <c:v>8.1846999999999994</c:v>
                </c:pt>
                <c:pt idx="239">
                  <c:v>8.2270000000000003</c:v>
                </c:pt>
                <c:pt idx="240">
                  <c:v>8.2654999999999994</c:v>
                </c:pt>
                <c:pt idx="241">
                  <c:v>8.2882999999999996</c:v>
                </c:pt>
                <c:pt idx="242">
                  <c:v>8.3157999999999994</c:v>
                </c:pt>
                <c:pt idx="243">
                  <c:v>8.343</c:v>
                </c:pt>
                <c:pt idx="244">
                  <c:v>8.3795000000000002</c:v>
                </c:pt>
                <c:pt idx="245">
                  <c:v>8.4155999999999995</c:v>
                </c:pt>
                <c:pt idx="246">
                  <c:v>8.4436</c:v>
                </c:pt>
                <c:pt idx="247">
                  <c:v>8.4826999999999995</c:v>
                </c:pt>
                <c:pt idx="248">
                  <c:v>8.5149000000000008</c:v>
                </c:pt>
                <c:pt idx="249">
                  <c:v>8.5440000000000005</c:v>
                </c:pt>
                <c:pt idx="250">
                  <c:v>8.5801999999999996</c:v>
                </c:pt>
                <c:pt idx="251">
                  <c:v>8.6080000000000005</c:v>
                </c:pt>
                <c:pt idx="252">
                  <c:v>8.6318000000000001</c:v>
                </c:pt>
                <c:pt idx="253">
                  <c:v>8.6715999999999998</c:v>
                </c:pt>
                <c:pt idx="254">
                  <c:v>8.7102000000000004</c:v>
                </c:pt>
                <c:pt idx="255">
                  <c:v>8.7317999999999998</c:v>
                </c:pt>
                <c:pt idx="256">
                  <c:v>8.7568000000000001</c:v>
                </c:pt>
                <c:pt idx="257">
                  <c:v>8.7780000000000005</c:v>
                </c:pt>
                <c:pt idx="258">
                  <c:v>8.8008000000000006</c:v>
                </c:pt>
                <c:pt idx="259">
                  <c:v>8.8362999999999996</c:v>
                </c:pt>
                <c:pt idx="260">
                  <c:v>8.8675999999999995</c:v>
                </c:pt>
                <c:pt idx="261">
                  <c:v>8.8864999999999998</c:v>
                </c:pt>
                <c:pt idx="262">
                  <c:v>8.9109999999999996</c:v>
                </c:pt>
                <c:pt idx="263">
                  <c:v>8.9248999999999992</c:v>
                </c:pt>
                <c:pt idx="264">
                  <c:v>8.9449000000000005</c:v>
                </c:pt>
                <c:pt idx="265">
                  <c:v>8.9655000000000005</c:v>
                </c:pt>
                <c:pt idx="266">
                  <c:v>8.9975000000000005</c:v>
                </c:pt>
                <c:pt idx="267">
                  <c:v>9.0228999999999999</c:v>
                </c:pt>
                <c:pt idx="268">
                  <c:v>9.0442</c:v>
                </c:pt>
                <c:pt idx="269">
                  <c:v>9.0641999999999996</c:v>
                </c:pt>
                <c:pt idx="270">
                  <c:v>9.0899000000000001</c:v>
                </c:pt>
                <c:pt idx="271">
                  <c:v>9.1125000000000007</c:v>
                </c:pt>
                <c:pt idx="272">
                  <c:v>9.1399000000000008</c:v>
                </c:pt>
                <c:pt idx="273">
                  <c:v>9.1679999999999993</c:v>
                </c:pt>
                <c:pt idx="274">
                  <c:v>9.1927000000000003</c:v>
                </c:pt>
                <c:pt idx="275">
                  <c:v>9.2116000000000007</c:v>
                </c:pt>
                <c:pt idx="276">
                  <c:v>9.2331000000000003</c:v>
                </c:pt>
                <c:pt idx="277">
                  <c:v>9.2525999999999993</c:v>
                </c:pt>
                <c:pt idx="278">
                  <c:v>9.2698</c:v>
                </c:pt>
                <c:pt idx="279">
                  <c:v>9.2828999999999997</c:v>
                </c:pt>
                <c:pt idx="280">
                  <c:v>9.3020999999999994</c:v>
                </c:pt>
                <c:pt idx="281">
                  <c:v>9.3232999999999997</c:v>
                </c:pt>
                <c:pt idx="282">
                  <c:v>9.3415999999999997</c:v>
                </c:pt>
                <c:pt idx="283">
                  <c:v>9.3612000000000002</c:v>
                </c:pt>
                <c:pt idx="284">
                  <c:v>9.3760999999999992</c:v>
                </c:pt>
                <c:pt idx="285">
                  <c:v>9.3957999999999995</c:v>
                </c:pt>
                <c:pt idx="286">
                  <c:v>9.4145000000000003</c:v>
                </c:pt>
                <c:pt idx="287">
                  <c:v>9.4334000000000007</c:v>
                </c:pt>
                <c:pt idx="288">
                  <c:v>9.4558</c:v>
                </c:pt>
                <c:pt idx="289">
                  <c:v>9.4757999999999996</c:v>
                </c:pt>
                <c:pt idx="290">
                  <c:v>9.4905000000000008</c:v>
                </c:pt>
                <c:pt idx="291">
                  <c:v>9.5121000000000002</c:v>
                </c:pt>
                <c:pt idx="292">
                  <c:v>9.5268999999999995</c:v>
                </c:pt>
                <c:pt idx="293">
                  <c:v>9.5492000000000008</c:v>
                </c:pt>
                <c:pt idx="294">
                  <c:v>9.5723000000000003</c:v>
                </c:pt>
                <c:pt idx="295">
                  <c:v>9.5937000000000001</c:v>
                </c:pt>
                <c:pt idx="296">
                  <c:v>9.6146999999999991</c:v>
                </c:pt>
                <c:pt idx="297">
                  <c:v>9.6321999999999992</c:v>
                </c:pt>
                <c:pt idx="298">
                  <c:v>9.6471</c:v>
                </c:pt>
                <c:pt idx="299">
                  <c:v>9.6613000000000007</c:v>
                </c:pt>
                <c:pt idx="300">
                  <c:v>9.6796000000000006</c:v>
                </c:pt>
              </c:numCache>
            </c:numRef>
          </c:val>
          <c:smooth val="0"/>
          <c:extLst>
            <c:ext xmlns:c16="http://schemas.microsoft.com/office/drawing/2014/chart" uri="{C3380CC4-5D6E-409C-BE32-E72D297353CC}">
              <c16:uniqueId val="{00000000-BDAD-49BE-B317-E9F4B4C51620}"/>
            </c:ext>
          </c:extLst>
        </c:ser>
        <c:ser>
          <c:idx val="1"/>
          <c:order val="1"/>
          <c:tx>
            <c:strRef>
              <c:f>Sheet1!$C$1</c:f>
              <c:strCache>
                <c:ptCount val="1"/>
                <c:pt idx="0">
                  <c:v>Highest Non-Target (Non-Frog) Class</c:v>
                </c:pt>
              </c:strCache>
            </c:strRef>
          </c:tx>
          <c:spPr>
            <a:ln w="63500" cap="rnd">
              <a:solidFill>
                <a:srgbClr val="0070C0"/>
              </a:solidFill>
              <a:round/>
            </a:ln>
            <a:effectLst/>
          </c:spPr>
          <c:marker>
            <c:symbol val="none"/>
          </c:marker>
          <c:errBars>
            <c:errDir val="y"/>
            <c:errBarType val="both"/>
            <c:errValType val="cust"/>
            <c:noEndCap val="0"/>
            <c:plus>
              <c:numRef>
                <c:f>Sheet1!$F$2:$F$302</c:f>
                <c:numCache>
                  <c:formatCode>General</c:formatCode>
                  <c:ptCount val="301"/>
                  <c:pt idx="0">
                    <c:v>0.89069999999999983</c:v>
                  </c:pt>
                  <c:pt idx="1">
                    <c:v>0.89299999999999979</c:v>
                  </c:pt>
                  <c:pt idx="2">
                    <c:v>0.89789999999999992</c:v>
                  </c:pt>
                  <c:pt idx="3">
                    <c:v>0.90150000000000041</c:v>
                  </c:pt>
                  <c:pt idx="4">
                    <c:v>0.90519999999999978</c:v>
                  </c:pt>
                  <c:pt idx="5">
                    <c:v>0.9090000000000007</c:v>
                  </c:pt>
                  <c:pt idx="6">
                    <c:v>0.9198000000000004</c:v>
                  </c:pt>
                  <c:pt idx="7">
                    <c:v>0.92609999999999992</c:v>
                  </c:pt>
                  <c:pt idx="8">
                    <c:v>0.93699999999999939</c:v>
                  </c:pt>
                  <c:pt idx="9">
                    <c:v>0.94130000000000003</c:v>
                  </c:pt>
                  <c:pt idx="10">
                    <c:v>0.94789999999999974</c:v>
                  </c:pt>
                  <c:pt idx="11">
                    <c:v>0.95220000000000038</c:v>
                  </c:pt>
                  <c:pt idx="12">
                    <c:v>0.96140000000000025</c:v>
                  </c:pt>
                  <c:pt idx="13">
                    <c:v>0.97560000000000002</c:v>
                  </c:pt>
                  <c:pt idx="14">
                    <c:v>0.98550000000000004</c:v>
                  </c:pt>
                  <c:pt idx="15">
                    <c:v>0.9916999999999998</c:v>
                  </c:pt>
                  <c:pt idx="16">
                    <c:v>0.99019999999999975</c:v>
                  </c:pt>
                  <c:pt idx="17">
                    <c:v>0.99160000000000004</c:v>
                  </c:pt>
                  <c:pt idx="18">
                    <c:v>1.0031999999999996</c:v>
                  </c:pt>
                  <c:pt idx="19">
                    <c:v>1.0123999999999995</c:v>
                  </c:pt>
                  <c:pt idx="20">
                    <c:v>1.0149999999999997</c:v>
                  </c:pt>
                  <c:pt idx="21">
                    <c:v>1.0184000000000006</c:v>
                  </c:pt>
                  <c:pt idx="22">
                    <c:v>1.0270000000000001</c:v>
                  </c:pt>
                  <c:pt idx="23">
                    <c:v>1.0410000000000004</c:v>
                  </c:pt>
                  <c:pt idx="24">
                    <c:v>1.0457000000000001</c:v>
                  </c:pt>
                  <c:pt idx="25">
                    <c:v>1.0502000000000002</c:v>
                  </c:pt>
                  <c:pt idx="26">
                    <c:v>1.0653999999999995</c:v>
                  </c:pt>
                  <c:pt idx="27">
                    <c:v>1.0693000000000001</c:v>
                  </c:pt>
                  <c:pt idx="28">
                    <c:v>1.0819999999999999</c:v>
                  </c:pt>
                  <c:pt idx="29">
                    <c:v>1.0879000000000003</c:v>
                  </c:pt>
                  <c:pt idx="30">
                    <c:v>1.1046000000000005</c:v>
                  </c:pt>
                  <c:pt idx="31">
                    <c:v>1.1105</c:v>
                  </c:pt>
                  <c:pt idx="32">
                    <c:v>1.1296999999999997</c:v>
                  </c:pt>
                  <c:pt idx="33">
                    <c:v>1.1367000000000003</c:v>
                  </c:pt>
                  <c:pt idx="34">
                    <c:v>1.1364999999999998</c:v>
                  </c:pt>
                  <c:pt idx="35">
                    <c:v>1.1441000000000008</c:v>
                  </c:pt>
                  <c:pt idx="36">
                    <c:v>1.1515999999999993</c:v>
                  </c:pt>
                  <c:pt idx="37">
                    <c:v>1.1520999999999999</c:v>
                  </c:pt>
                  <c:pt idx="38">
                    <c:v>1.181</c:v>
                  </c:pt>
                  <c:pt idx="39">
                    <c:v>1.1858999999999993</c:v>
                  </c:pt>
                  <c:pt idx="40">
                    <c:v>1.2057000000000002</c:v>
                  </c:pt>
                  <c:pt idx="41">
                    <c:v>1.2206000000000001</c:v>
                  </c:pt>
                  <c:pt idx="42">
                    <c:v>1.2446999999999999</c:v>
                  </c:pt>
                  <c:pt idx="43">
                    <c:v>1.2691999999999997</c:v>
                  </c:pt>
                  <c:pt idx="44">
                    <c:v>1.2839</c:v>
                  </c:pt>
                  <c:pt idx="45">
                    <c:v>1.3087999999999997</c:v>
                  </c:pt>
                  <c:pt idx="46">
                    <c:v>1.3235000000000001</c:v>
                  </c:pt>
                  <c:pt idx="47">
                    <c:v>1.3421000000000003</c:v>
                  </c:pt>
                  <c:pt idx="48">
                    <c:v>1.3530000000000006</c:v>
                  </c:pt>
                  <c:pt idx="49">
                    <c:v>1.3653000000000004</c:v>
                  </c:pt>
                  <c:pt idx="50">
                    <c:v>1.3884999999999996</c:v>
                  </c:pt>
                  <c:pt idx="51">
                    <c:v>1.4143000000000008</c:v>
                  </c:pt>
                  <c:pt idx="52">
                    <c:v>1.4276999999999997</c:v>
                  </c:pt>
                  <c:pt idx="53">
                    <c:v>1.4499000000000004</c:v>
                  </c:pt>
                  <c:pt idx="54">
                    <c:v>1.4691999999999998</c:v>
                  </c:pt>
                  <c:pt idx="55">
                    <c:v>1.4828999999999999</c:v>
                  </c:pt>
                  <c:pt idx="56">
                    <c:v>1.5041000000000002</c:v>
                  </c:pt>
                  <c:pt idx="57">
                    <c:v>1.5194999999999999</c:v>
                  </c:pt>
                  <c:pt idx="58">
                    <c:v>1.5394000000000005</c:v>
                  </c:pt>
                  <c:pt idx="59">
                    <c:v>1.5703999999999994</c:v>
                  </c:pt>
                  <c:pt idx="60">
                    <c:v>1.5965000000000007</c:v>
                  </c:pt>
                  <c:pt idx="61">
                    <c:v>1.6249000000000002</c:v>
                  </c:pt>
                  <c:pt idx="62">
                    <c:v>1.6450000000000005</c:v>
                  </c:pt>
                  <c:pt idx="63">
                    <c:v>1.6723999999999997</c:v>
                  </c:pt>
                  <c:pt idx="64">
                    <c:v>1.7079000000000004</c:v>
                  </c:pt>
                  <c:pt idx="65">
                    <c:v>1.7232000000000003</c:v>
                  </c:pt>
                  <c:pt idx="66">
                    <c:v>1.7561</c:v>
                  </c:pt>
                  <c:pt idx="67">
                    <c:v>1.7843</c:v>
                  </c:pt>
                  <c:pt idx="68">
                    <c:v>1.8031000000000006</c:v>
                  </c:pt>
                  <c:pt idx="69">
                    <c:v>1.8296999999999999</c:v>
                  </c:pt>
                  <c:pt idx="70">
                    <c:v>1.867</c:v>
                  </c:pt>
                  <c:pt idx="71">
                    <c:v>1.9128999999999996</c:v>
                  </c:pt>
                  <c:pt idx="72">
                    <c:v>1.9509999999999996</c:v>
                  </c:pt>
                  <c:pt idx="73">
                    <c:v>1.9771999999999998</c:v>
                  </c:pt>
                  <c:pt idx="74">
                    <c:v>2.0052000000000003</c:v>
                  </c:pt>
                  <c:pt idx="75">
                    <c:v>2.0329999999999995</c:v>
                  </c:pt>
                  <c:pt idx="76">
                    <c:v>2.0705</c:v>
                  </c:pt>
                  <c:pt idx="77">
                    <c:v>2.08</c:v>
                  </c:pt>
                  <c:pt idx="78">
                    <c:v>2.0990000000000002</c:v>
                  </c:pt>
                  <c:pt idx="79">
                    <c:v>2.1469000000000005</c:v>
                  </c:pt>
                  <c:pt idx="80">
                    <c:v>2.1837</c:v>
                  </c:pt>
                  <c:pt idx="81">
                    <c:v>2.2107999999999999</c:v>
                  </c:pt>
                  <c:pt idx="82">
                    <c:v>2.2462000000000009</c:v>
                  </c:pt>
                  <c:pt idx="83">
                    <c:v>2.2930999999999999</c:v>
                  </c:pt>
                  <c:pt idx="84">
                    <c:v>2.3211999999999993</c:v>
                  </c:pt>
                  <c:pt idx="85">
                    <c:v>2.3747000000000007</c:v>
                  </c:pt>
                  <c:pt idx="86">
                    <c:v>2.3889000000000005</c:v>
                  </c:pt>
                  <c:pt idx="87">
                    <c:v>2.4229000000000012</c:v>
                  </c:pt>
                  <c:pt idx="88">
                    <c:v>2.4608999999999988</c:v>
                  </c:pt>
                  <c:pt idx="89">
                    <c:v>2.5138000000000007</c:v>
                  </c:pt>
                  <c:pt idx="90">
                    <c:v>2.5624000000000002</c:v>
                  </c:pt>
                  <c:pt idx="91">
                    <c:v>2.595699999999999</c:v>
                  </c:pt>
                  <c:pt idx="92">
                    <c:v>2.6236999999999995</c:v>
                  </c:pt>
                  <c:pt idx="93">
                    <c:v>2.6717000000000004</c:v>
                  </c:pt>
                  <c:pt idx="94">
                    <c:v>2.7204000000000006</c:v>
                  </c:pt>
                  <c:pt idx="95">
                    <c:v>2.7684000000000006</c:v>
                  </c:pt>
                  <c:pt idx="96">
                    <c:v>2.8127000000000004</c:v>
                  </c:pt>
                  <c:pt idx="97">
                    <c:v>2.8311999999999999</c:v>
                  </c:pt>
                  <c:pt idx="98">
                    <c:v>2.8836000000000004</c:v>
                  </c:pt>
                  <c:pt idx="99">
                    <c:v>2.9134000000000002</c:v>
                  </c:pt>
                  <c:pt idx="100">
                    <c:v>2.9584000000000001</c:v>
                  </c:pt>
                  <c:pt idx="101">
                    <c:v>2.9828000000000001</c:v>
                  </c:pt>
                  <c:pt idx="102">
                    <c:v>3.0583</c:v>
                  </c:pt>
                  <c:pt idx="103">
                    <c:v>3.0968999999999998</c:v>
                  </c:pt>
                  <c:pt idx="104">
                    <c:v>3.1173000000000011</c:v>
                  </c:pt>
                  <c:pt idx="105">
                    <c:v>3.1483000000000008</c:v>
                  </c:pt>
                  <c:pt idx="106">
                    <c:v>3.1904000000000003</c:v>
                  </c:pt>
                  <c:pt idx="107">
                    <c:v>3.244600000000001</c:v>
                  </c:pt>
                  <c:pt idx="108">
                    <c:v>3.2853999999999992</c:v>
                  </c:pt>
                  <c:pt idx="109">
                    <c:v>3.3521999999999998</c:v>
                  </c:pt>
                  <c:pt idx="110">
                    <c:v>3.3945999999999987</c:v>
                  </c:pt>
                  <c:pt idx="111">
                    <c:v>3.4320000000000004</c:v>
                  </c:pt>
                  <c:pt idx="112">
                    <c:v>3.4588000000000001</c:v>
                  </c:pt>
                  <c:pt idx="113">
                    <c:v>3.5149000000000008</c:v>
                  </c:pt>
                  <c:pt idx="114">
                    <c:v>3.5325000000000006</c:v>
                  </c:pt>
                  <c:pt idx="115">
                    <c:v>3.5238999999999994</c:v>
                  </c:pt>
                  <c:pt idx="116">
                    <c:v>3.5859000000000005</c:v>
                  </c:pt>
                  <c:pt idx="117">
                    <c:v>3.6354999999999986</c:v>
                  </c:pt>
                  <c:pt idx="118">
                    <c:v>3.6882999999999999</c:v>
                  </c:pt>
                  <c:pt idx="119">
                    <c:v>3.6974</c:v>
                  </c:pt>
                  <c:pt idx="120">
                    <c:v>3.7381999999999991</c:v>
                  </c:pt>
                  <c:pt idx="121">
                    <c:v>3.7860999999999994</c:v>
                  </c:pt>
                  <c:pt idx="122">
                    <c:v>3.7919999999999998</c:v>
                  </c:pt>
                  <c:pt idx="123">
                    <c:v>3.8469999999999995</c:v>
                  </c:pt>
                  <c:pt idx="124">
                    <c:v>3.8600000000000012</c:v>
                  </c:pt>
                  <c:pt idx="125">
                    <c:v>3.9269999999999996</c:v>
                  </c:pt>
                  <c:pt idx="126">
                    <c:v>3.963000000000001</c:v>
                  </c:pt>
                  <c:pt idx="127">
                    <c:v>3.9499999999999993</c:v>
                  </c:pt>
                  <c:pt idx="128">
                    <c:v>4.027000000000001</c:v>
                  </c:pt>
                  <c:pt idx="129">
                    <c:v>4.0459999999999994</c:v>
                  </c:pt>
                  <c:pt idx="130">
                    <c:v>4.0240000000000009</c:v>
                  </c:pt>
                  <c:pt idx="131">
                    <c:v>4.0460000000000012</c:v>
                  </c:pt>
                  <c:pt idx="132">
                    <c:v>4.0619999999999994</c:v>
                  </c:pt>
                  <c:pt idx="133">
                    <c:v>4.0650000000000013</c:v>
                  </c:pt>
                  <c:pt idx="134">
                    <c:v>4.1080000000000005</c:v>
                  </c:pt>
                  <c:pt idx="135">
                    <c:v>4.136000000000001</c:v>
                  </c:pt>
                  <c:pt idx="136">
                    <c:v>4.1790000000000003</c:v>
                  </c:pt>
                  <c:pt idx="137">
                    <c:v>4.168000000000001</c:v>
                  </c:pt>
                  <c:pt idx="138">
                    <c:v>4.1659999999999986</c:v>
                  </c:pt>
                  <c:pt idx="139">
                    <c:v>4.1640000000000015</c:v>
                  </c:pt>
                  <c:pt idx="140">
                    <c:v>4.1940000000000008</c:v>
                  </c:pt>
                  <c:pt idx="141">
                    <c:v>4.1760000000000002</c:v>
                  </c:pt>
                  <c:pt idx="142">
                    <c:v>4.1579999999999995</c:v>
                  </c:pt>
                  <c:pt idx="143">
                    <c:v>4.1690000000000005</c:v>
                  </c:pt>
                  <c:pt idx="144">
                    <c:v>4.1449999999999996</c:v>
                  </c:pt>
                  <c:pt idx="145">
                    <c:v>4.1430000000000007</c:v>
                  </c:pt>
                  <c:pt idx="146">
                    <c:v>4.1470000000000002</c:v>
                  </c:pt>
                  <c:pt idx="147">
                    <c:v>4.1370000000000005</c:v>
                  </c:pt>
                  <c:pt idx="148">
                    <c:v>4.1269999999999989</c:v>
                  </c:pt>
                  <c:pt idx="149">
                    <c:v>4.1129999999999995</c:v>
                  </c:pt>
                  <c:pt idx="150">
                    <c:v>4.1100000000000012</c:v>
                  </c:pt>
                  <c:pt idx="151">
                    <c:v>4.1230000000000011</c:v>
                  </c:pt>
                  <c:pt idx="152">
                    <c:v>4.1319999999999997</c:v>
                  </c:pt>
                  <c:pt idx="153">
                    <c:v>4.1189999999999998</c:v>
                  </c:pt>
                  <c:pt idx="154">
                    <c:v>4.1140000000000008</c:v>
                  </c:pt>
                  <c:pt idx="155">
                    <c:v>4.1059999999999981</c:v>
                  </c:pt>
                  <c:pt idx="156">
                    <c:v>4.113999999999999</c:v>
                  </c:pt>
                  <c:pt idx="157">
                    <c:v>4.1420000000000012</c:v>
                  </c:pt>
                  <c:pt idx="158">
                    <c:v>4.1549999999999994</c:v>
                  </c:pt>
                  <c:pt idx="159">
                    <c:v>4.141</c:v>
                  </c:pt>
                  <c:pt idx="160">
                    <c:v>4.1219999999999981</c:v>
                  </c:pt>
                  <c:pt idx="161">
                    <c:v>4.1189999999999998</c:v>
                  </c:pt>
                  <c:pt idx="162">
                    <c:v>4.1379999999999981</c:v>
                  </c:pt>
                  <c:pt idx="163">
                    <c:v>4.1639999999999979</c:v>
                  </c:pt>
                  <c:pt idx="164">
                    <c:v>4.1690000000000005</c:v>
                  </c:pt>
                  <c:pt idx="165">
                    <c:v>4.1330000000000009</c:v>
                  </c:pt>
                  <c:pt idx="166">
                    <c:v>4.1400000000000006</c:v>
                  </c:pt>
                  <c:pt idx="167">
                    <c:v>4.1099999999999994</c:v>
                  </c:pt>
                  <c:pt idx="168">
                    <c:v>4.0969999999999995</c:v>
                  </c:pt>
                  <c:pt idx="169">
                    <c:v>4.0890000000000004</c:v>
                  </c:pt>
                  <c:pt idx="170">
                    <c:v>4.0579999999999998</c:v>
                  </c:pt>
                  <c:pt idx="171">
                    <c:v>4.0280000000000005</c:v>
                  </c:pt>
                  <c:pt idx="172">
                    <c:v>4.0419999999999998</c:v>
                  </c:pt>
                  <c:pt idx="173">
                    <c:v>3.9990000000000006</c:v>
                  </c:pt>
                  <c:pt idx="174">
                    <c:v>3.9269999999999996</c:v>
                  </c:pt>
                  <c:pt idx="175">
                    <c:v>3.8840000000000003</c:v>
                  </c:pt>
                  <c:pt idx="176">
                    <c:v>3.8670000000000009</c:v>
                  </c:pt>
                  <c:pt idx="177">
                    <c:v>3.843</c:v>
                  </c:pt>
                  <c:pt idx="178">
                    <c:v>3.831999999999999</c:v>
                  </c:pt>
                  <c:pt idx="179">
                    <c:v>3.829600000000001</c:v>
                  </c:pt>
                  <c:pt idx="180">
                    <c:v>3.7619000000000007</c:v>
                  </c:pt>
                  <c:pt idx="181">
                    <c:v>3.7203999999999997</c:v>
                  </c:pt>
                  <c:pt idx="182">
                    <c:v>3.7058999999999997</c:v>
                  </c:pt>
                  <c:pt idx="183">
                    <c:v>3.6821000000000002</c:v>
                  </c:pt>
                  <c:pt idx="184">
                    <c:v>3.6585999999999999</c:v>
                  </c:pt>
                  <c:pt idx="185">
                    <c:v>3.6204999999999998</c:v>
                  </c:pt>
                  <c:pt idx="186">
                    <c:v>3.5928000000000004</c:v>
                  </c:pt>
                  <c:pt idx="187">
                    <c:v>3.5562000000000005</c:v>
                  </c:pt>
                  <c:pt idx="188">
                    <c:v>3.4962</c:v>
                  </c:pt>
                  <c:pt idx="189">
                    <c:v>3.4441000000000006</c:v>
                  </c:pt>
                  <c:pt idx="190">
                    <c:v>3.400500000000001</c:v>
                  </c:pt>
                  <c:pt idx="191">
                    <c:v>3.3681999999999999</c:v>
                  </c:pt>
                  <c:pt idx="192">
                    <c:v>3.3132999999999999</c:v>
                  </c:pt>
                  <c:pt idx="193">
                    <c:v>3.2701000000000002</c:v>
                  </c:pt>
                  <c:pt idx="194">
                    <c:v>3.2290999999999999</c:v>
                  </c:pt>
                  <c:pt idx="195">
                    <c:v>3.2107000000000001</c:v>
                  </c:pt>
                  <c:pt idx="196">
                    <c:v>3.1746999999999987</c:v>
                  </c:pt>
                  <c:pt idx="197">
                    <c:v>3.1477000000000013</c:v>
                  </c:pt>
                  <c:pt idx="198">
                    <c:v>3.0912000000000006</c:v>
                  </c:pt>
                  <c:pt idx="199">
                    <c:v>3.0407999999999991</c:v>
                  </c:pt>
                  <c:pt idx="200">
                    <c:v>3.0000000000000009</c:v>
                  </c:pt>
                  <c:pt idx="201">
                    <c:v>2.9587999999999992</c:v>
                  </c:pt>
                  <c:pt idx="202">
                    <c:v>2.8948</c:v>
                  </c:pt>
                  <c:pt idx="203">
                    <c:v>2.8326000000000011</c:v>
                  </c:pt>
                  <c:pt idx="204">
                    <c:v>2.7917999999999994</c:v>
                  </c:pt>
                  <c:pt idx="205">
                    <c:v>2.7601999999999993</c:v>
                  </c:pt>
                  <c:pt idx="206">
                    <c:v>2.7061000000000002</c:v>
                  </c:pt>
                  <c:pt idx="207">
                    <c:v>2.6541000000000006</c:v>
                  </c:pt>
                  <c:pt idx="208">
                    <c:v>2.6125000000000007</c:v>
                  </c:pt>
                  <c:pt idx="209">
                    <c:v>2.5795999999999992</c:v>
                  </c:pt>
                  <c:pt idx="210">
                    <c:v>2.5298999999999996</c:v>
                  </c:pt>
                  <c:pt idx="211">
                    <c:v>2.4958000000000009</c:v>
                  </c:pt>
                  <c:pt idx="212">
                    <c:v>2.4669000000000008</c:v>
                  </c:pt>
                  <c:pt idx="213">
                    <c:v>2.4353000000000007</c:v>
                  </c:pt>
                  <c:pt idx="214">
                    <c:v>2.3682999999999996</c:v>
                  </c:pt>
                  <c:pt idx="215">
                    <c:v>2.3235000000000001</c:v>
                  </c:pt>
                  <c:pt idx="216">
                    <c:v>2.2888999999999999</c:v>
                  </c:pt>
                  <c:pt idx="217">
                    <c:v>2.2443</c:v>
                  </c:pt>
                  <c:pt idx="218">
                    <c:v>2.2304000000000004</c:v>
                  </c:pt>
                  <c:pt idx="219">
                    <c:v>2.2046000000000001</c:v>
                  </c:pt>
                  <c:pt idx="220">
                    <c:v>2.1686999999999994</c:v>
                  </c:pt>
                  <c:pt idx="221">
                    <c:v>2.1325000000000003</c:v>
                  </c:pt>
                  <c:pt idx="222">
                    <c:v>2.0964999999999998</c:v>
                  </c:pt>
                  <c:pt idx="223">
                    <c:v>2.0598000000000001</c:v>
                  </c:pt>
                  <c:pt idx="224">
                    <c:v>2.0247999999999999</c:v>
                  </c:pt>
                  <c:pt idx="225">
                    <c:v>1.9989999999999997</c:v>
                  </c:pt>
                  <c:pt idx="226">
                    <c:v>1.9713000000000003</c:v>
                  </c:pt>
                  <c:pt idx="227">
                    <c:v>1.9246999999999996</c:v>
                  </c:pt>
                  <c:pt idx="228">
                    <c:v>1.8939000000000004</c:v>
                  </c:pt>
                  <c:pt idx="229">
                    <c:v>1.8726000000000003</c:v>
                  </c:pt>
                  <c:pt idx="230">
                    <c:v>1.8420999999999994</c:v>
                  </c:pt>
                  <c:pt idx="231">
                    <c:v>1.8052000000000001</c:v>
                  </c:pt>
                  <c:pt idx="232">
                    <c:v>1.7753000000000005</c:v>
                  </c:pt>
                  <c:pt idx="233">
                    <c:v>1.7607999999999997</c:v>
                  </c:pt>
                  <c:pt idx="234">
                    <c:v>1.7401</c:v>
                  </c:pt>
                  <c:pt idx="235">
                    <c:v>1.7124000000000006</c:v>
                  </c:pt>
                  <c:pt idx="236">
                    <c:v>1.6863999999999999</c:v>
                  </c:pt>
                  <c:pt idx="237">
                    <c:v>1.6673999999999998</c:v>
                  </c:pt>
                  <c:pt idx="238">
                    <c:v>1.6338000000000008</c:v>
                  </c:pt>
                  <c:pt idx="239">
                    <c:v>1.5970000000000004</c:v>
                  </c:pt>
                  <c:pt idx="240">
                    <c:v>1.5834000000000001</c:v>
                  </c:pt>
                  <c:pt idx="241">
                    <c:v>1.5515999999999996</c:v>
                  </c:pt>
                  <c:pt idx="242">
                    <c:v>1.5355999999999996</c:v>
                  </c:pt>
                  <c:pt idx="243">
                    <c:v>1.4805000000000001</c:v>
                  </c:pt>
                  <c:pt idx="244">
                    <c:v>1.4672999999999998</c:v>
                  </c:pt>
                  <c:pt idx="245">
                    <c:v>1.4730999999999996</c:v>
                  </c:pt>
                  <c:pt idx="246">
                    <c:v>1.4444999999999997</c:v>
                  </c:pt>
                  <c:pt idx="247">
                    <c:v>1.4147000000000007</c:v>
                  </c:pt>
                  <c:pt idx="248">
                    <c:v>1.4092000000000002</c:v>
                  </c:pt>
                  <c:pt idx="249">
                    <c:v>1.3818000000000001</c:v>
                  </c:pt>
                  <c:pt idx="250">
                    <c:v>1.3708999999999998</c:v>
                  </c:pt>
                  <c:pt idx="251">
                    <c:v>1.3574000000000002</c:v>
                  </c:pt>
                  <c:pt idx="252">
                    <c:v>1.3431999999999995</c:v>
                  </c:pt>
                  <c:pt idx="253">
                    <c:v>1.3335999999999997</c:v>
                  </c:pt>
                  <c:pt idx="254">
                    <c:v>1.319</c:v>
                  </c:pt>
                  <c:pt idx="255">
                    <c:v>1.3132000000000001</c:v>
                  </c:pt>
                  <c:pt idx="256">
                    <c:v>1.2945000000000002</c:v>
                  </c:pt>
                  <c:pt idx="257">
                    <c:v>1.2712000000000003</c:v>
                  </c:pt>
                  <c:pt idx="258">
                    <c:v>1.2462999999999997</c:v>
                  </c:pt>
                  <c:pt idx="259">
                    <c:v>1.2391000000000005</c:v>
                  </c:pt>
                  <c:pt idx="260">
                    <c:v>1.2212999999999994</c:v>
                  </c:pt>
                  <c:pt idx="261">
                    <c:v>1.2054999999999998</c:v>
                  </c:pt>
                  <c:pt idx="262">
                    <c:v>1.1974999999999998</c:v>
                  </c:pt>
                  <c:pt idx="263">
                    <c:v>1.1823000000000006</c:v>
                  </c:pt>
                  <c:pt idx="264">
                    <c:v>1.1630000000000003</c:v>
                  </c:pt>
                  <c:pt idx="265">
                    <c:v>1.1504000000000003</c:v>
                  </c:pt>
                  <c:pt idx="266">
                    <c:v>1.1388999999999996</c:v>
                  </c:pt>
                  <c:pt idx="267">
                    <c:v>1.1233000000000004</c:v>
                  </c:pt>
                  <c:pt idx="268">
                    <c:v>1.1126000000000005</c:v>
                  </c:pt>
                  <c:pt idx="269">
                    <c:v>1.1033999999999997</c:v>
                  </c:pt>
                  <c:pt idx="270">
                    <c:v>1.0977000000000006</c:v>
                  </c:pt>
                  <c:pt idx="271">
                    <c:v>1.0860000000000003</c:v>
                  </c:pt>
                  <c:pt idx="272">
                    <c:v>1.0719000000000003</c:v>
                  </c:pt>
                  <c:pt idx="273">
                    <c:v>1.0518999999999998</c:v>
                  </c:pt>
                  <c:pt idx="274">
                    <c:v>1.0381999999999998</c:v>
                  </c:pt>
                  <c:pt idx="275">
                    <c:v>1.0289000000000001</c:v>
                  </c:pt>
                  <c:pt idx="276">
                    <c:v>1.0124000000000004</c:v>
                  </c:pt>
                  <c:pt idx="277">
                    <c:v>0.99699999999999989</c:v>
                  </c:pt>
                  <c:pt idx="278">
                    <c:v>0.98500000000000032</c:v>
                  </c:pt>
                  <c:pt idx="279">
                    <c:v>0.97339999999999982</c:v>
                  </c:pt>
                  <c:pt idx="280">
                    <c:v>0.96760000000000002</c:v>
                  </c:pt>
                  <c:pt idx="281">
                    <c:v>0.96590000000000042</c:v>
                  </c:pt>
                  <c:pt idx="282">
                    <c:v>0.96189999999999998</c:v>
                  </c:pt>
                  <c:pt idx="283">
                    <c:v>0.95869999999999944</c:v>
                  </c:pt>
                  <c:pt idx="284">
                    <c:v>0.95099999999999962</c:v>
                  </c:pt>
                  <c:pt idx="285">
                    <c:v>0.95080000000000009</c:v>
                  </c:pt>
                  <c:pt idx="286">
                    <c:v>0.93689999999999962</c:v>
                  </c:pt>
                  <c:pt idx="287">
                    <c:v>0.92159999999999975</c:v>
                  </c:pt>
                  <c:pt idx="288">
                    <c:v>0.92089999999999961</c:v>
                  </c:pt>
                  <c:pt idx="289">
                    <c:v>0.91420000000000012</c:v>
                  </c:pt>
                  <c:pt idx="290">
                    <c:v>0.91059999999999963</c:v>
                  </c:pt>
                  <c:pt idx="291">
                    <c:v>0.90870000000000051</c:v>
                  </c:pt>
                  <c:pt idx="292">
                    <c:v>0.90669999999999984</c:v>
                  </c:pt>
                  <c:pt idx="293">
                    <c:v>0.89979999999999993</c:v>
                  </c:pt>
                  <c:pt idx="294">
                    <c:v>0.89430000000000032</c:v>
                  </c:pt>
                  <c:pt idx="295">
                    <c:v>0.89200000000000035</c:v>
                  </c:pt>
                  <c:pt idx="296">
                    <c:v>0.87699999999999978</c:v>
                  </c:pt>
                  <c:pt idx="297">
                    <c:v>0.86789999999999967</c:v>
                  </c:pt>
                  <c:pt idx="298">
                    <c:v>0.86789999999999967</c:v>
                  </c:pt>
                  <c:pt idx="299">
                    <c:v>0.86519999999999975</c:v>
                  </c:pt>
                  <c:pt idx="300">
                    <c:v>0.85740000000000016</c:v>
                  </c:pt>
                </c:numCache>
              </c:numRef>
            </c:plus>
            <c:minus>
              <c:numRef>
                <c:f>Sheet1!$G$2:$G$302</c:f>
                <c:numCache>
                  <c:formatCode>General</c:formatCode>
                  <c:ptCount val="301"/>
                  <c:pt idx="0">
                    <c:v>0.71</c:v>
                  </c:pt>
                  <c:pt idx="1">
                    <c:v>0.7168000000000001</c:v>
                  </c:pt>
                  <c:pt idx="2">
                    <c:v>0.71940000000000026</c:v>
                  </c:pt>
                  <c:pt idx="3">
                    <c:v>0.72129999999999939</c:v>
                  </c:pt>
                  <c:pt idx="4">
                    <c:v>0.72079999999999966</c:v>
                  </c:pt>
                  <c:pt idx="5">
                    <c:v>0.72509999999999941</c:v>
                  </c:pt>
                  <c:pt idx="6">
                    <c:v>0.72360000000000024</c:v>
                  </c:pt>
                  <c:pt idx="7">
                    <c:v>0.72250000000000014</c:v>
                  </c:pt>
                  <c:pt idx="8">
                    <c:v>0.72280000000000033</c:v>
                  </c:pt>
                  <c:pt idx="9">
                    <c:v>0.72599999999999998</c:v>
                  </c:pt>
                  <c:pt idx="10">
                    <c:v>0.72210000000000019</c:v>
                  </c:pt>
                  <c:pt idx="11">
                    <c:v>0.72219999999999995</c:v>
                  </c:pt>
                  <c:pt idx="12">
                    <c:v>0.73010000000000019</c:v>
                  </c:pt>
                  <c:pt idx="13">
                    <c:v>0.73220000000000063</c:v>
                  </c:pt>
                  <c:pt idx="14">
                    <c:v>0.73069999999999968</c:v>
                  </c:pt>
                  <c:pt idx="15">
                    <c:v>0.73939999999999984</c:v>
                  </c:pt>
                  <c:pt idx="16">
                    <c:v>0.74410000000000043</c:v>
                  </c:pt>
                  <c:pt idx="17">
                    <c:v>0.74709999999999965</c:v>
                  </c:pt>
                  <c:pt idx="18">
                    <c:v>0.75600000000000023</c:v>
                  </c:pt>
                  <c:pt idx="19">
                    <c:v>0.75680000000000014</c:v>
                  </c:pt>
                  <c:pt idx="20">
                    <c:v>0.76010000000000044</c:v>
                  </c:pt>
                  <c:pt idx="21">
                    <c:v>0.76909999999999989</c:v>
                  </c:pt>
                  <c:pt idx="22">
                    <c:v>0.77099999999999991</c:v>
                  </c:pt>
                  <c:pt idx="23">
                    <c:v>0.77289999999999992</c:v>
                  </c:pt>
                  <c:pt idx="24">
                    <c:v>0.77740000000000009</c:v>
                  </c:pt>
                  <c:pt idx="25">
                    <c:v>0.7876000000000003</c:v>
                  </c:pt>
                  <c:pt idx="26">
                    <c:v>0.78990000000000027</c:v>
                  </c:pt>
                  <c:pt idx="27">
                    <c:v>0.79220000000000024</c:v>
                  </c:pt>
                  <c:pt idx="28">
                    <c:v>0.79520000000000035</c:v>
                  </c:pt>
                  <c:pt idx="29">
                    <c:v>0.79689999999999994</c:v>
                  </c:pt>
                  <c:pt idx="30">
                    <c:v>0.79610000000000003</c:v>
                  </c:pt>
                  <c:pt idx="31">
                    <c:v>0.8006000000000002</c:v>
                  </c:pt>
                  <c:pt idx="32">
                    <c:v>0.80300000000000082</c:v>
                  </c:pt>
                  <c:pt idx="33">
                    <c:v>0.80330000000000013</c:v>
                  </c:pt>
                  <c:pt idx="34">
                    <c:v>0.81269999999999953</c:v>
                  </c:pt>
                  <c:pt idx="35">
                    <c:v>0.81659999999999933</c:v>
                  </c:pt>
                  <c:pt idx="36">
                    <c:v>0.82090000000000085</c:v>
                  </c:pt>
                  <c:pt idx="37">
                    <c:v>0.83539999999999992</c:v>
                  </c:pt>
                  <c:pt idx="38">
                    <c:v>0.83249999999999957</c:v>
                  </c:pt>
                  <c:pt idx="39">
                    <c:v>0.84120000000000061</c:v>
                  </c:pt>
                  <c:pt idx="40">
                    <c:v>0.84659999999999958</c:v>
                  </c:pt>
                  <c:pt idx="41">
                    <c:v>0.85919999999999952</c:v>
                  </c:pt>
                  <c:pt idx="42">
                    <c:v>0.85919999999999996</c:v>
                  </c:pt>
                  <c:pt idx="43">
                    <c:v>0.86390000000000011</c:v>
                  </c:pt>
                  <c:pt idx="44">
                    <c:v>0.87229999999999963</c:v>
                  </c:pt>
                  <c:pt idx="45">
                    <c:v>0.88100000000000023</c:v>
                  </c:pt>
                  <c:pt idx="46">
                    <c:v>0.88629999999999987</c:v>
                  </c:pt>
                  <c:pt idx="47">
                    <c:v>0.89460000000000006</c:v>
                  </c:pt>
                  <c:pt idx="48">
                    <c:v>0.90289999999999981</c:v>
                  </c:pt>
                  <c:pt idx="49">
                    <c:v>0.91310000000000002</c:v>
                  </c:pt>
                  <c:pt idx="50">
                    <c:v>0.91999999999999993</c:v>
                  </c:pt>
                  <c:pt idx="51">
                    <c:v>0.94059999999999944</c:v>
                  </c:pt>
                  <c:pt idx="52">
                    <c:v>0.93770000000000042</c:v>
                  </c:pt>
                  <c:pt idx="53">
                    <c:v>0.94529999999999959</c:v>
                  </c:pt>
                  <c:pt idx="54">
                    <c:v>0.96260000000000012</c:v>
                  </c:pt>
                  <c:pt idx="55">
                    <c:v>0.96980000000000022</c:v>
                  </c:pt>
                  <c:pt idx="56">
                    <c:v>0.97540000000000004</c:v>
                  </c:pt>
                  <c:pt idx="57">
                    <c:v>0.98680000000000012</c:v>
                  </c:pt>
                  <c:pt idx="58">
                    <c:v>0.99419999999999975</c:v>
                  </c:pt>
                  <c:pt idx="59">
                    <c:v>1.0114000000000005</c:v>
                  </c:pt>
                  <c:pt idx="60">
                    <c:v>1.0280999999999998</c:v>
                  </c:pt>
                  <c:pt idx="61">
                    <c:v>1.0346000000000002</c:v>
                  </c:pt>
                  <c:pt idx="62">
                    <c:v>1.0446999999999997</c:v>
                  </c:pt>
                  <c:pt idx="63">
                    <c:v>1.0561000000000003</c:v>
                  </c:pt>
                  <c:pt idx="64">
                    <c:v>1.0781000000000001</c:v>
                  </c:pt>
                  <c:pt idx="65">
                    <c:v>1.0993999999999997</c:v>
                  </c:pt>
                  <c:pt idx="66">
                    <c:v>1.1034000000000002</c:v>
                  </c:pt>
                  <c:pt idx="67">
                    <c:v>1.1067999999999998</c:v>
                  </c:pt>
                  <c:pt idx="68">
                    <c:v>1.1137999999999999</c:v>
                  </c:pt>
                  <c:pt idx="69">
                    <c:v>1.1384999999999996</c:v>
                  </c:pt>
                  <c:pt idx="70">
                    <c:v>1.1576</c:v>
                  </c:pt>
                  <c:pt idx="71">
                    <c:v>1.1789000000000001</c:v>
                  </c:pt>
                  <c:pt idx="72">
                    <c:v>1.1983000000000001</c:v>
                  </c:pt>
                  <c:pt idx="73">
                    <c:v>1.2139000000000002</c:v>
                  </c:pt>
                  <c:pt idx="74">
                    <c:v>1.2289999999999996</c:v>
                  </c:pt>
                  <c:pt idx="75">
                    <c:v>1.2669000000000006</c:v>
                  </c:pt>
                  <c:pt idx="76">
                    <c:v>1.2820999999999998</c:v>
                  </c:pt>
                  <c:pt idx="77">
                    <c:v>1.3129999999999997</c:v>
                  </c:pt>
                  <c:pt idx="78">
                    <c:v>1.3300999999999998</c:v>
                  </c:pt>
                  <c:pt idx="79">
                    <c:v>1.3582000000000001</c:v>
                  </c:pt>
                  <c:pt idx="80">
                    <c:v>1.3877000000000006</c:v>
                  </c:pt>
                  <c:pt idx="81">
                    <c:v>1.4082999999999997</c:v>
                  </c:pt>
                  <c:pt idx="82">
                    <c:v>1.4229999999999992</c:v>
                  </c:pt>
                  <c:pt idx="83">
                    <c:v>1.4618000000000002</c:v>
                  </c:pt>
                  <c:pt idx="84">
                    <c:v>1.4858000000000002</c:v>
                  </c:pt>
                  <c:pt idx="85">
                    <c:v>1.5104999999999995</c:v>
                  </c:pt>
                  <c:pt idx="86">
                    <c:v>1.5428999999999995</c:v>
                  </c:pt>
                  <c:pt idx="87">
                    <c:v>1.5773999999999999</c:v>
                  </c:pt>
                  <c:pt idx="88">
                    <c:v>1.6127000000000002</c:v>
                  </c:pt>
                  <c:pt idx="89">
                    <c:v>1.6470000000000002</c:v>
                  </c:pt>
                  <c:pt idx="90">
                    <c:v>1.6758999999999995</c:v>
                  </c:pt>
                  <c:pt idx="91">
                    <c:v>1.7179000000000002</c:v>
                  </c:pt>
                  <c:pt idx="92">
                    <c:v>1.7423999999999999</c:v>
                  </c:pt>
                  <c:pt idx="93">
                    <c:v>1.7791999999999994</c:v>
                  </c:pt>
                  <c:pt idx="94">
                    <c:v>1.8132000000000001</c:v>
                  </c:pt>
                  <c:pt idx="95">
                    <c:v>1.8575999999999997</c:v>
                  </c:pt>
                  <c:pt idx="96">
                    <c:v>1.9085999999999999</c:v>
                  </c:pt>
                  <c:pt idx="97">
                    <c:v>1.9524999999999997</c:v>
                  </c:pt>
                  <c:pt idx="98">
                    <c:v>1.9962</c:v>
                  </c:pt>
                  <c:pt idx="99">
                    <c:v>2.0213000000000001</c:v>
                  </c:pt>
                  <c:pt idx="100">
                    <c:v>2.0659999999999998</c:v>
                  </c:pt>
                  <c:pt idx="101">
                    <c:v>2.1091999999999995</c:v>
                  </c:pt>
                  <c:pt idx="102">
                    <c:v>2.1323999999999996</c:v>
                  </c:pt>
                  <c:pt idx="103">
                    <c:v>2.1562999999999999</c:v>
                  </c:pt>
                  <c:pt idx="104">
                    <c:v>2.2005999999999997</c:v>
                  </c:pt>
                  <c:pt idx="105">
                    <c:v>2.2305999999999999</c:v>
                  </c:pt>
                  <c:pt idx="106">
                    <c:v>2.2440000000000007</c:v>
                  </c:pt>
                  <c:pt idx="107">
                    <c:v>2.2855999999999996</c:v>
                  </c:pt>
                  <c:pt idx="108">
                    <c:v>2.3243</c:v>
                  </c:pt>
                  <c:pt idx="109">
                    <c:v>2.3661000000000003</c:v>
                  </c:pt>
                  <c:pt idx="110">
                    <c:v>2.4069000000000003</c:v>
                  </c:pt>
                  <c:pt idx="111">
                    <c:v>2.4634999999999998</c:v>
                  </c:pt>
                  <c:pt idx="112">
                    <c:v>2.4984000000000002</c:v>
                  </c:pt>
                  <c:pt idx="113">
                    <c:v>2.5272999999999994</c:v>
                  </c:pt>
                  <c:pt idx="114">
                    <c:v>2.5646000000000004</c:v>
                  </c:pt>
                  <c:pt idx="115">
                    <c:v>2.6386000000000003</c:v>
                  </c:pt>
                  <c:pt idx="116">
                    <c:v>2.6702999999999992</c:v>
                  </c:pt>
                  <c:pt idx="117">
                    <c:v>2.6529000000000007</c:v>
                  </c:pt>
                  <c:pt idx="118">
                    <c:v>2.6920000000000011</c:v>
                  </c:pt>
                  <c:pt idx="119">
                    <c:v>2.7298</c:v>
                  </c:pt>
                  <c:pt idx="120">
                    <c:v>2.7556000000000003</c:v>
                  </c:pt>
                  <c:pt idx="121">
                    <c:v>2.7823000000000002</c:v>
                  </c:pt>
                  <c:pt idx="122">
                    <c:v>2.8289</c:v>
                  </c:pt>
                  <c:pt idx="123">
                    <c:v>2.8433000000000002</c:v>
                  </c:pt>
                  <c:pt idx="124">
                    <c:v>2.8685999999999998</c:v>
                  </c:pt>
                  <c:pt idx="125">
                    <c:v>2.9009999999999998</c:v>
                  </c:pt>
                  <c:pt idx="126">
                    <c:v>2.9074999999999989</c:v>
                  </c:pt>
                  <c:pt idx="127">
                    <c:v>2.9382999999999999</c:v>
                  </c:pt>
                  <c:pt idx="128">
                    <c:v>2.9619999999999997</c:v>
                  </c:pt>
                  <c:pt idx="129">
                    <c:v>2.9884000000000004</c:v>
                  </c:pt>
                  <c:pt idx="130">
                    <c:v>3.0258000000000003</c:v>
                  </c:pt>
                  <c:pt idx="131">
                    <c:v>3.0332999999999988</c:v>
                  </c:pt>
                  <c:pt idx="132">
                    <c:v>3.0652000000000008</c:v>
                  </c:pt>
                  <c:pt idx="133">
                    <c:v>3.0594000000000001</c:v>
                  </c:pt>
                  <c:pt idx="134">
                    <c:v>3.0404999999999998</c:v>
                  </c:pt>
                  <c:pt idx="135">
                    <c:v>3.0442999999999998</c:v>
                  </c:pt>
                  <c:pt idx="136">
                    <c:v>3.0166999999999984</c:v>
                  </c:pt>
                  <c:pt idx="137">
                    <c:v>3.0399000000000012</c:v>
                  </c:pt>
                  <c:pt idx="138">
                    <c:v>3.0640000000000001</c:v>
                  </c:pt>
                  <c:pt idx="139">
                    <c:v>3.0708000000000002</c:v>
                  </c:pt>
                  <c:pt idx="140">
                    <c:v>3.0652000000000008</c:v>
                  </c:pt>
                  <c:pt idx="141">
                    <c:v>3.0670000000000002</c:v>
                  </c:pt>
                  <c:pt idx="142">
                    <c:v>3.0902999999999992</c:v>
                  </c:pt>
                  <c:pt idx="143">
                    <c:v>3.065199999999999</c:v>
                  </c:pt>
                  <c:pt idx="144">
                    <c:v>3.0783999999999985</c:v>
                  </c:pt>
                  <c:pt idx="145">
                    <c:v>3.0818000000000012</c:v>
                  </c:pt>
                  <c:pt idx="146">
                    <c:v>3.0811999999999991</c:v>
                  </c:pt>
                  <c:pt idx="147">
                    <c:v>3.0683000000000007</c:v>
                  </c:pt>
                  <c:pt idx="148">
                    <c:v>3.0767000000000007</c:v>
                  </c:pt>
                  <c:pt idx="149">
                    <c:v>3.085700000000001</c:v>
                  </c:pt>
                  <c:pt idx="150">
                    <c:v>3.0937999999999999</c:v>
                  </c:pt>
                  <c:pt idx="151">
                    <c:v>3.0913000000000004</c:v>
                  </c:pt>
                  <c:pt idx="152">
                    <c:v>3.0929000000000002</c:v>
                  </c:pt>
                  <c:pt idx="153">
                    <c:v>3.1095000000000006</c:v>
                  </c:pt>
                  <c:pt idx="154">
                    <c:v>3.1067</c:v>
                  </c:pt>
                  <c:pt idx="155">
                    <c:v>3.0930999999999997</c:v>
                  </c:pt>
                  <c:pt idx="156">
                    <c:v>3.0745000000000005</c:v>
                  </c:pt>
                  <c:pt idx="157">
                    <c:v>3.0466999999999995</c:v>
                  </c:pt>
                  <c:pt idx="158">
                    <c:v>3.0728000000000009</c:v>
                  </c:pt>
                  <c:pt idx="159">
                    <c:v>3.0810999999999993</c:v>
                  </c:pt>
                  <c:pt idx="160">
                    <c:v>3.0972000000000008</c:v>
                  </c:pt>
                  <c:pt idx="161">
                    <c:v>3.1118999999999986</c:v>
                  </c:pt>
                  <c:pt idx="162">
                    <c:v>3.0802000000000014</c:v>
                  </c:pt>
                  <c:pt idx="163">
                    <c:v>3.0347000000000008</c:v>
                  </c:pt>
                  <c:pt idx="164">
                    <c:v>3.0006000000000004</c:v>
                  </c:pt>
                  <c:pt idx="165">
                    <c:v>3.0143000000000004</c:v>
                  </c:pt>
                  <c:pt idx="166">
                    <c:v>3.0140999999999991</c:v>
                  </c:pt>
                  <c:pt idx="167">
                    <c:v>3.0145</c:v>
                  </c:pt>
                  <c:pt idx="168">
                    <c:v>3.0175000000000001</c:v>
                  </c:pt>
                  <c:pt idx="169">
                    <c:v>3.0213000000000001</c:v>
                  </c:pt>
                  <c:pt idx="170">
                    <c:v>3.0084</c:v>
                  </c:pt>
                  <c:pt idx="171">
                    <c:v>2.9878</c:v>
                  </c:pt>
                  <c:pt idx="172">
                    <c:v>2.9564000000000004</c:v>
                  </c:pt>
                  <c:pt idx="173">
                    <c:v>2.9489999999999998</c:v>
                  </c:pt>
                  <c:pt idx="174">
                    <c:v>2.9394999999999998</c:v>
                  </c:pt>
                  <c:pt idx="175">
                    <c:v>2.9484999999999992</c:v>
                  </c:pt>
                  <c:pt idx="176">
                    <c:v>2.8945999999999996</c:v>
                  </c:pt>
                  <c:pt idx="177">
                    <c:v>2.8778000000000006</c:v>
                  </c:pt>
                  <c:pt idx="178">
                    <c:v>2.8172000000000006</c:v>
                  </c:pt>
                  <c:pt idx="179">
                    <c:v>2.7655999999999992</c:v>
                  </c:pt>
                  <c:pt idx="180">
                    <c:v>2.7493999999999996</c:v>
                  </c:pt>
                  <c:pt idx="181">
                    <c:v>2.7157</c:v>
                  </c:pt>
                  <c:pt idx="182">
                    <c:v>2.6840000000000002</c:v>
                  </c:pt>
                  <c:pt idx="183">
                    <c:v>2.6700999999999997</c:v>
                  </c:pt>
                  <c:pt idx="184">
                    <c:v>2.6429000000000009</c:v>
                  </c:pt>
                  <c:pt idx="185">
                    <c:v>2.5921000000000012</c:v>
                  </c:pt>
                  <c:pt idx="186">
                    <c:v>2.5631999999999993</c:v>
                  </c:pt>
                  <c:pt idx="187">
                    <c:v>2.5301999999999998</c:v>
                  </c:pt>
                  <c:pt idx="188">
                    <c:v>2.5042999999999997</c:v>
                  </c:pt>
                  <c:pt idx="189">
                    <c:v>2.4454000000000002</c:v>
                  </c:pt>
                  <c:pt idx="190">
                    <c:v>2.3925000000000001</c:v>
                  </c:pt>
                  <c:pt idx="191">
                    <c:v>2.349499999999999</c:v>
                  </c:pt>
                  <c:pt idx="192">
                    <c:v>2.3104000000000005</c:v>
                  </c:pt>
                  <c:pt idx="193">
                    <c:v>2.2707000000000006</c:v>
                  </c:pt>
                  <c:pt idx="194">
                    <c:v>2.2401999999999997</c:v>
                  </c:pt>
                  <c:pt idx="195">
                    <c:v>2.1865000000000006</c:v>
                  </c:pt>
                  <c:pt idx="196">
                    <c:v>2.1505000000000001</c:v>
                  </c:pt>
                  <c:pt idx="197">
                    <c:v>2.1058999999999992</c:v>
                  </c:pt>
                  <c:pt idx="198">
                    <c:v>2.0792999999999999</c:v>
                  </c:pt>
                  <c:pt idx="199">
                    <c:v>2.0294999999999996</c:v>
                  </c:pt>
                  <c:pt idx="200">
                    <c:v>1.9928999999999997</c:v>
                  </c:pt>
                  <c:pt idx="201">
                    <c:v>1.9552000000000005</c:v>
                  </c:pt>
                  <c:pt idx="202">
                    <c:v>1.9302999999999999</c:v>
                  </c:pt>
                  <c:pt idx="203">
                    <c:v>1.9066999999999998</c:v>
                  </c:pt>
                  <c:pt idx="204">
                    <c:v>1.8614000000000006</c:v>
                  </c:pt>
                  <c:pt idx="205">
                    <c:v>1.8121</c:v>
                  </c:pt>
                  <c:pt idx="206">
                    <c:v>1.7995000000000001</c:v>
                  </c:pt>
                  <c:pt idx="207">
                    <c:v>1.7665999999999995</c:v>
                  </c:pt>
                  <c:pt idx="208">
                    <c:v>1.7523999999999997</c:v>
                  </c:pt>
                  <c:pt idx="209">
                    <c:v>1.7106000000000003</c:v>
                  </c:pt>
                  <c:pt idx="210">
                    <c:v>1.6784999999999997</c:v>
                  </c:pt>
                  <c:pt idx="211">
                    <c:v>1.6494999999999997</c:v>
                  </c:pt>
                  <c:pt idx="212">
                    <c:v>1.6208999999999998</c:v>
                  </c:pt>
                  <c:pt idx="213">
                    <c:v>1.5919999999999996</c:v>
                  </c:pt>
                  <c:pt idx="214">
                    <c:v>1.5563000000000002</c:v>
                  </c:pt>
                  <c:pt idx="215">
                    <c:v>1.5345000000000004</c:v>
                  </c:pt>
                  <c:pt idx="216">
                    <c:v>1.5045999999999999</c:v>
                  </c:pt>
                  <c:pt idx="217">
                    <c:v>1.4725999999999999</c:v>
                  </c:pt>
                  <c:pt idx="218">
                    <c:v>1.4363999999999999</c:v>
                  </c:pt>
                  <c:pt idx="219">
                    <c:v>1.4028999999999998</c:v>
                  </c:pt>
                  <c:pt idx="220">
                    <c:v>1.3688000000000002</c:v>
                  </c:pt>
                  <c:pt idx="221">
                    <c:v>1.3429000000000002</c:v>
                  </c:pt>
                  <c:pt idx="222">
                    <c:v>1.3269000000000002</c:v>
                  </c:pt>
                  <c:pt idx="223">
                    <c:v>1.3028000000000004</c:v>
                  </c:pt>
                  <c:pt idx="224">
                    <c:v>1.2899000000000003</c:v>
                  </c:pt>
                  <c:pt idx="225">
                    <c:v>1.2784999999999997</c:v>
                  </c:pt>
                  <c:pt idx="226">
                    <c:v>1.2549999999999999</c:v>
                  </c:pt>
                  <c:pt idx="227">
                    <c:v>1.2399</c:v>
                  </c:pt>
                  <c:pt idx="228">
                    <c:v>1.2309999999999999</c:v>
                  </c:pt>
                  <c:pt idx="229">
                    <c:v>1.2066999999999997</c:v>
                  </c:pt>
                  <c:pt idx="230">
                    <c:v>1.1843000000000004</c:v>
                  </c:pt>
                  <c:pt idx="231">
                    <c:v>1.1650999999999998</c:v>
                  </c:pt>
                  <c:pt idx="232">
                    <c:v>1.1480999999999995</c:v>
                  </c:pt>
                  <c:pt idx="233">
                    <c:v>1.1237000000000004</c:v>
                  </c:pt>
                  <c:pt idx="234">
                    <c:v>1.1090999999999998</c:v>
                  </c:pt>
                  <c:pt idx="235">
                    <c:v>1.0945999999999998</c:v>
                  </c:pt>
                  <c:pt idx="236">
                    <c:v>1.077</c:v>
                  </c:pt>
                  <c:pt idx="237">
                    <c:v>1.0616000000000003</c:v>
                  </c:pt>
                  <c:pt idx="238">
                    <c:v>1.0457999999999994</c:v>
                  </c:pt>
                  <c:pt idx="239">
                    <c:v>1.0350999999999999</c:v>
                  </c:pt>
                  <c:pt idx="240">
                    <c:v>1.0045000000000002</c:v>
                  </c:pt>
                  <c:pt idx="241">
                    <c:v>0.98830000000000062</c:v>
                  </c:pt>
                  <c:pt idx="242">
                    <c:v>0.97350000000000003</c:v>
                  </c:pt>
                  <c:pt idx="243">
                    <c:v>0.97189999999999976</c:v>
                  </c:pt>
                  <c:pt idx="244">
                    <c:v>0.96149999999999958</c:v>
                  </c:pt>
                  <c:pt idx="245">
                    <c:v>0.93950000000000022</c:v>
                  </c:pt>
                  <c:pt idx="246">
                    <c:v>0.93060000000000009</c:v>
                  </c:pt>
                  <c:pt idx="247">
                    <c:v>0.92549999999999955</c:v>
                  </c:pt>
                  <c:pt idx="248">
                    <c:v>0.91680000000000028</c:v>
                  </c:pt>
                  <c:pt idx="249">
                    <c:v>0.90749999999999975</c:v>
                  </c:pt>
                  <c:pt idx="250">
                    <c:v>0.89869999999999983</c:v>
                  </c:pt>
                  <c:pt idx="251">
                    <c:v>0.89559999999999995</c:v>
                  </c:pt>
                  <c:pt idx="252">
                    <c:v>0.88910000000000045</c:v>
                  </c:pt>
                  <c:pt idx="253">
                    <c:v>0.87400000000000055</c:v>
                  </c:pt>
                  <c:pt idx="254">
                    <c:v>0.86939999999999973</c:v>
                  </c:pt>
                  <c:pt idx="255">
                    <c:v>0.85340000000000016</c:v>
                  </c:pt>
                  <c:pt idx="256">
                    <c:v>0.84729999999999972</c:v>
                  </c:pt>
                  <c:pt idx="257">
                    <c:v>0.84379999999999988</c:v>
                  </c:pt>
                  <c:pt idx="258">
                    <c:v>0.84160000000000057</c:v>
                  </c:pt>
                  <c:pt idx="259">
                    <c:v>0.82919999999999972</c:v>
                  </c:pt>
                  <c:pt idx="260">
                    <c:v>0.82070000000000043</c:v>
                  </c:pt>
                  <c:pt idx="261">
                    <c:v>0.81489999999999974</c:v>
                  </c:pt>
                  <c:pt idx="262">
                    <c:v>0.80539999999999967</c:v>
                  </c:pt>
                  <c:pt idx="263">
                    <c:v>0.79749999999999943</c:v>
                  </c:pt>
                  <c:pt idx="264">
                    <c:v>0.79420000000000002</c:v>
                  </c:pt>
                  <c:pt idx="265">
                    <c:v>0.79030000000000022</c:v>
                  </c:pt>
                  <c:pt idx="266">
                    <c:v>0.7831999999999999</c:v>
                  </c:pt>
                  <c:pt idx="267">
                    <c:v>0.77649999999999952</c:v>
                  </c:pt>
                  <c:pt idx="268">
                    <c:v>0.76389999999999958</c:v>
                  </c:pt>
                  <c:pt idx="269">
                    <c:v>0.75809999999999977</c:v>
                  </c:pt>
                  <c:pt idx="270">
                    <c:v>0.74979999999999958</c:v>
                  </c:pt>
                  <c:pt idx="271">
                    <c:v>0.75480000000000036</c:v>
                  </c:pt>
                  <c:pt idx="272">
                    <c:v>0.75999999999999979</c:v>
                  </c:pt>
                  <c:pt idx="273">
                    <c:v>0.76639999999999997</c:v>
                  </c:pt>
                  <c:pt idx="274">
                    <c:v>0.76729999999999965</c:v>
                  </c:pt>
                  <c:pt idx="275">
                    <c:v>0.76710000000000012</c:v>
                  </c:pt>
                  <c:pt idx="276">
                    <c:v>0.76710000000000012</c:v>
                  </c:pt>
                  <c:pt idx="277">
                    <c:v>0.76999999999999957</c:v>
                  </c:pt>
                  <c:pt idx="278">
                    <c:v>0.76560000000000006</c:v>
                  </c:pt>
                  <c:pt idx="279">
                    <c:v>0.76800000000000068</c:v>
                  </c:pt>
                  <c:pt idx="280">
                    <c:v>0.76130000000000031</c:v>
                  </c:pt>
                  <c:pt idx="281">
                    <c:v>0.75489999999999924</c:v>
                  </c:pt>
                  <c:pt idx="282">
                    <c:v>0.75580000000000069</c:v>
                  </c:pt>
                  <c:pt idx="283">
                    <c:v>0.7497000000000007</c:v>
                  </c:pt>
                  <c:pt idx="284">
                    <c:v>0.74690000000000012</c:v>
                  </c:pt>
                  <c:pt idx="285">
                    <c:v>0.7453000000000003</c:v>
                  </c:pt>
                  <c:pt idx="286">
                    <c:v>0.74500000000000011</c:v>
                  </c:pt>
                  <c:pt idx="287">
                    <c:v>0.74680000000000035</c:v>
                  </c:pt>
                  <c:pt idx="288">
                    <c:v>0.73690000000000033</c:v>
                  </c:pt>
                  <c:pt idx="289">
                    <c:v>0.73080000000000034</c:v>
                  </c:pt>
                  <c:pt idx="290">
                    <c:v>0.72860000000000014</c:v>
                  </c:pt>
                  <c:pt idx="291">
                    <c:v>0.73119999999999941</c:v>
                  </c:pt>
                  <c:pt idx="292">
                    <c:v>0.72789999999999999</c:v>
                  </c:pt>
                  <c:pt idx="293">
                    <c:v>0.72459999999999969</c:v>
                  </c:pt>
                  <c:pt idx="294">
                    <c:v>0.72029999999999994</c:v>
                  </c:pt>
                  <c:pt idx="295">
                    <c:v>0.71839999999999993</c:v>
                  </c:pt>
                  <c:pt idx="296">
                    <c:v>0.72020000000000017</c:v>
                  </c:pt>
                  <c:pt idx="297">
                    <c:v>0.71940000000000026</c:v>
                  </c:pt>
                  <c:pt idx="298">
                    <c:v>0.7204000000000006</c:v>
                  </c:pt>
                  <c:pt idx="299">
                    <c:v>0.71819999999999951</c:v>
                  </c:pt>
                  <c:pt idx="300">
                    <c:v>0.7218</c:v>
                  </c:pt>
                </c:numCache>
              </c:numRef>
            </c:minus>
            <c:spPr>
              <a:noFill/>
              <a:ln w="31750" cap="sq" cmpd="sng" algn="ctr">
                <a:solidFill>
                  <a:srgbClr val="0070C0"/>
                </a:solidFill>
                <a:bevel/>
              </a:ln>
              <a:effectLst/>
            </c:spPr>
          </c:errBars>
          <c:cat>
            <c:numRef>
              <c:f>Sheet1!$A$4:$A$13</c:f>
              <c:numCache>
                <c:formatCode>General</c:formatCode>
                <c:ptCount val="10"/>
                <c:pt idx="0">
                  <c:v>-1480</c:v>
                </c:pt>
                <c:pt idx="1">
                  <c:v>-1470</c:v>
                </c:pt>
                <c:pt idx="2">
                  <c:v>-1460</c:v>
                </c:pt>
                <c:pt idx="3">
                  <c:v>-1450</c:v>
                </c:pt>
                <c:pt idx="4">
                  <c:v>-1440</c:v>
                </c:pt>
                <c:pt idx="5">
                  <c:v>-1430</c:v>
                </c:pt>
                <c:pt idx="6">
                  <c:v>-1420</c:v>
                </c:pt>
                <c:pt idx="7">
                  <c:v>-1410</c:v>
                </c:pt>
                <c:pt idx="8">
                  <c:v>-1400</c:v>
                </c:pt>
                <c:pt idx="9">
                  <c:v>-1390</c:v>
                </c:pt>
              </c:numCache>
            </c:numRef>
          </c:cat>
          <c:val>
            <c:numRef>
              <c:f>Sheet1!$C$2:$C$302</c:f>
              <c:numCache>
                <c:formatCode>General</c:formatCode>
                <c:ptCount val="301"/>
                <c:pt idx="0">
                  <c:v>5.3555000000000001</c:v>
                </c:pt>
                <c:pt idx="1">
                  <c:v>5.3410000000000002</c:v>
                </c:pt>
                <c:pt idx="2">
                  <c:v>5.3249000000000004</c:v>
                </c:pt>
                <c:pt idx="3">
                  <c:v>5.3061999999999996</c:v>
                </c:pt>
                <c:pt idx="4">
                  <c:v>5.2858999999999998</c:v>
                </c:pt>
                <c:pt idx="5">
                  <c:v>5.2714999999999996</c:v>
                </c:pt>
                <c:pt idx="6">
                  <c:v>5.2530999999999999</c:v>
                </c:pt>
                <c:pt idx="7">
                  <c:v>5.2351000000000001</c:v>
                </c:pt>
                <c:pt idx="8">
                  <c:v>5.2179000000000002</c:v>
                </c:pt>
                <c:pt idx="9">
                  <c:v>5.2041000000000004</c:v>
                </c:pt>
                <c:pt idx="10">
                  <c:v>5.1848999999999998</c:v>
                </c:pt>
                <c:pt idx="11">
                  <c:v>5.1719999999999997</c:v>
                </c:pt>
                <c:pt idx="12">
                  <c:v>5.1585000000000001</c:v>
                </c:pt>
                <c:pt idx="13">
                  <c:v>5.1424000000000003</c:v>
                </c:pt>
                <c:pt idx="14">
                  <c:v>5.1246999999999998</c:v>
                </c:pt>
                <c:pt idx="15">
                  <c:v>5.1097999999999999</c:v>
                </c:pt>
                <c:pt idx="16">
                  <c:v>5.0989000000000004</c:v>
                </c:pt>
                <c:pt idx="17">
                  <c:v>5.0839999999999996</c:v>
                </c:pt>
                <c:pt idx="18">
                  <c:v>5.0707000000000004</c:v>
                </c:pt>
                <c:pt idx="19">
                  <c:v>5.0578000000000003</c:v>
                </c:pt>
                <c:pt idx="20">
                  <c:v>5.0444000000000004</c:v>
                </c:pt>
                <c:pt idx="21">
                  <c:v>5.0347999999999997</c:v>
                </c:pt>
                <c:pt idx="22">
                  <c:v>5.0198999999999998</c:v>
                </c:pt>
                <c:pt idx="23">
                  <c:v>5.0050999999999997</c:v>
                </c:pt>
                <c:pt idx="24">
                  <c:v>4.9946999999999999</c:v>
                </c:pt>
                <c:pt idx="25">
                  <c:v>4.9866000000000001</c:v>
                </c:pt>
                <c:pt idx="26">
                  <c:v>4.9729000000000001</c:v>
                </c:pt>
                <c:pt idx="27">
                  <c:v>4.9603000000000002</c:v>
                </c:pt>
                <c:pt idx="28">
                  <c:v>4.9550000000000001</c:v>
                </c:pt>
                <c:pt idx="29">
                  <c:v>4.9451000000000001</c:v>
                </c:pt>
                <c:pt idx="30">
                  <c:v>4.9322999999999997</c:v>
                </c:pt>
                <c:pt idx="31">
                  <c:v>4.9249999999999998</c:v>
                </c:pt>
                <c:pt idx="32">
                  <c:v>4.9179000000000004</c:v>
                </c:pt>
                <c:pt idx="33">
                  <c:v>4.9051999999999998</c:v>
                </c:pt>
                <c:pt idx="34">
                  <c:v>4.9001999999999999</c:v>
                </c:pt>
                <c:pt idx="35">
                  <c:v>4.8930999999999996</c:v>
                </c:pt>
                <c:pt idx="36">
                  <c:v>4.8874000000000004</c:v>
                </c:pt>
                <c:pt idx="37">
                  <c:v>4.8863000000000003</c:v>
                </c:pt>
                <c:pt idx="38">
                  <c:v>4.8754</c:v>
                </c:pt>
                <c:pt idx="39">
                  <c:v>4.8733000000000004</c:v>
                </c:pt>
                <c:pt idx="40">
                  <c:v>4.867</c:v>
                </c:pt>
                <c:pt idx="41">
                  <c:v>4.8659999999999997</c:v>
                </c:pt>
                <c:pt idx="42">
                  <c:v>4.8555000000000001</c:v>
                </c:pt>
                <c:pt idx="43">
                  <c:v>4.8513000000000002</c:v>
                </c:pt>
                <c:pt idx="44">
                  <c:v>4.8491999999999997</c:v>
                </c:pt>
                <c:pt idx="45">
                  <c:v>4.8521000000000001</c:v>
                </c:pt>
                <c:pt idx="46">
                  <c:v>4.8491999999999997</c:v>
                </c:pt>
                <c:pt idx="47">
                  <c:v>4.851</c:v>
                </c:pt>
                <c:pt idx="48">
                  <c:v>4.8487999999999998</c:v>
                </c:pt>
                <c:pt idx="49">
                  <c:v>4.8513999999999999</c:v>
                </c:pt>
                <c:pt idx="50">
                  <c:v>4.8502000000000001</c:v>
                </c:pt>
                <c:pt idx="51">
                  <c:v>4.8602999999999996</c:v>
                </c:pt>
                <c:pt idx="52">
                  <c:v>4.8585000000000003</c:v>
                </c:pt>
                <c:pt idx="53">
                  <c:v>4.8602999999999996</c:v>
                </c:pt>
                <c:pt idx="54">
                  <c:v>4.8681000000000001</c:v>
                </c:pt>
                <c:pt idx="55">
                  <c:v>4.8726000000000003</c:v>
                </c:pt>
                <c:pt idx="56">
                  <c:v>4.8799000000000001</c:v>
                </c:pt>
                <c:pt idx="57">
                  <c:v>4.8898000000000001</c:v>
                </c:pt>
                <c:pt idx="58">
                  <c:v>4.8964999999999996</c:v>
                </c:pt>
                <c:pt idx="59">
                  <c:v>4.9137000000000004</c:v>
                </c:pt>
                <c:pt idx="60">
                  <c:v>4.9280999999999997</c:v>
                </c:pt>
                <c:pt idx="61">
                  <c:v>4.9356</c:v>
                </c:pt>
                <c:pt idx="62">
                  <c:v>4.9527999999999999</c:v>
                </c:pt>
                <c:pt idx="63">
                  <c:v>4.9686000000000003</c:v>
                </c:pt>
                <c:pt idx="64">
                  <c:v>4.984</c:v>
                </c:pt>
                <c:pt idx="65">
                  <c:v>5.0058999999999996</c:v>
                </c:pt>
                <c:pt idx="66">
                  <c:v>5.0125999999999999</c:v>
                </c:pt>
                <c:pt idx="67">
                  <c:v>5.0278999999999998</c:v>
                </c:pt>
                <c:pt idx="68">
                  <c:v>5.0484999999999998</c:v>
                </c:pt>
                <c:pt idx="69">
                  <c:v>5.0842999999999998</c:v>
                </c:pt>
                <c:pt idx="70">
                  <c:v>5.1101000000000001</c:v>
                </c:pt>
                <c:pt idx="71">
                  <c:v>5.1333000000000002</c:v>
                </c:pt>
                <c:pt idx="72">
                  <c:v>5.1623000000000001</c:v>
                </c:pt>
                <c:pt idx="73">
                  <c:v>5.1894</c:v>
                </c:pt>
                <c:pt idx="74">
                  <c:v>5.2241999999999997</c:v>
                </c:pt>
                <c:pt idx="75">
                  <c:v>5.2720000000000002</c:v>
                </c:pt>
                <c:pt idx="76">
                  <c:v>5.3079000000000001</c:v>
                </c:pt>
                <c:pt idx="77">
                  <c:v>5.3571</c:v>
                </c:pt>
                <c:pt idx="78">
                  <c:v>5.4039999999999999</c:v>
                </c:pt>
                <c:pt idx="79">
                  <c:v>5.4508999999999999</c:v>
                </c:pt>
                <c:pt idx="80">
                  <c:v>5.4953000000000003</c:v>
                </c:pt>
                <c:pt idx="81">
                  <c:v>5.5396999999999998</c:v>
                </c:pt>
                <c:pt idx="82">
                  <c:v>5.5805999999999996</c:v>
                </c:pt>
                <c:pt idx="83">
                  <c:v>5.6421000000000001</c:v>
                </c:pt>
                <c:pt idx="84">
                  <c:v>5.6966000000000001</c:v>
                </c:pt>
                <c:pt idx="85">
                  <c:v>5.7530999999999999</c:v>
                </c:pt>
                <c:pt idx="86">
                  <c:v>5.8251999999999997</c:v>
                </c:pt>
                <c:pt idx="87">
                  <c:v>5.8876999999999997</c:v>
                </c:pt>
                <c:pt idx="88">
                  <c:v>5.9579000000000004</c:v>
                </c:pt>
                <c:pt idx="89">
                  <c:v>6.0362</c:v>
                </c:pt>
                <c:pt idx="90">
                  <c:v>6.1097999999999999</c:v>
                </c:pt>
                <c:pt idx="91">
                  <c:v>6.1874000000000002</c:v>
                </c:pt>
                <c:pt idx="92">
                  <c:v>6.2645999999999997</c:v>
                </c:pt>
                <c:pt idx="93">
                  <c:v>6.3479999999999999</c:v>
                </c:pt>
                <c:pt idx="94">
                  <c:v>6.444</c:v>
                </c:pt>
                <c:pt idx="95">
                  <c:v>6.5378999999999996</c:v>
                </c:pt>
                <c:pt idx="96">
                  <c:v>6.6413000000000002</c:v>
                </c:pt>
                <c:pt idx="97">
                  <c:v>6.7473000000000001</c:v>
                </c:pt>
                <c:pt idx="98">
                  <c:v>6.8517000000000001</c:v>
                </c:pt>
                <c:pt idx="99">
                  <c:v>6.9454000000000002</c:v>
                </c:pt>
                <c:pt idx="100">
                  <c:v>7.0545999999999998</c:v>
                </c:pt>
                <c:pt idx="101">
                  <c:v>7.1711999999999998</c:v>
                </c:pt>
                <c:pt idx="102">
                  <c:v>7.2626999999999997</c:v>
                </c:pt>
                <c:pt idx="103">
                  <c:v>7.3681000000000001</c:v>
                </c:pt>
                <c:pt idx="104">
                  <c:v>7.4936999999999996</c:v>
                </c:pt>
                <c:pt idx="105">
                  <c:v>7.6067</c:v>
                </c:pt>
                <c:pt idx="106">
                  <c:v>7.7316000000000003</c:v>
                </c:pt>
                <c:pt idx="107">
                  <c:v>7.8563999999999998</c:v>
                </c:pt>
                <c:pt idx="108">
                  <c:v>7.9885999999999999</c:v>
                </c:pt>
                <c:pt idx="109">
                  <c:v>8.1218000000000004</c:v>
                </c:pt>
                <c:pt idx="110">
                  <c:v>8.2544000000000004</c:v>
                </c:pt>
                <c:pt idx="111">
                  <c:v>8.4009999999999998</c:v>
                </c:pt>
                <c:pt idx="112">
                  <c:v>8.5411999999999999</c:v>
                </c:pt>
                <c:pt idx="113">
                  <c:v>8.6730999999999998</c:v>
                </c:pt>
                <c:pt idx="114">
                  <c:v>8.8155000000000001</c:v>
                </c:pt>
                <c:pt idx="115">
                  <c:v>8.9931000000000001</c:v>
                </c:pt>
                <c:pt idx="116">
                  <c:v>9.1380999999999997</c:v>
                </c:pt>
                <c:pt idx="117">
                  <c:v>9.2665000000000006</c:v>
                </c:pt>
                <c:pt idx="118">
                  <c:v>9.4227000000000007</c:v>
                </c:pt>
                <c:pt idx="119">
                  <c:v>9.5885999999999996</c:v>
                </c:pt>
                <c:pt idx="120">
                  <c:v>9.7338000000000005</c:v>
                </c:pt>
                <c:pt idx="121">
                  <c:v>9.8779000000000003</c:v>
                </c:pt>
                <c:pt idx="122">
                  <c:v>10.036</c:v>
                </c:pt>
                <c:pt idx="123">
                  <c:v>10.183</c:v>
                </c:pt>
                <c:pt idx="124">
                  <c:v>10.35</c:v>
                </c:pt>
                <c:pt idx="125">
                  <c:v>10.497</c:v>
                </c:pt>
                <c:pt idx="126">
                  <c:v>10.632999999999999</c:v>
                </c:pt>
                <c:pt idx="127">
                  <c:v>10.808</c:v>
                </c:pt>
                <c:pt idx="128">
                  <c:v>10.94</c:v>
                </c:pt>
                <c:pt idx="129">
                  <c:v>11.085000000000001</c:v>
                </c:pt>
                <c:pt idx="130">
                  <c:v>11.254</c:v>
                </c:pt>
                <c:pt idx="131">
                  <c:v>11.385999999999999</c:v>
                </c:pt>
                <c:pt idx="132">
                  <c:v>11.512</c:v>
                </c:pt>
                <c:pt idx="133">
                  <c:v>11.638999999999999</c:v>
                </c:pt>
                <c:pt idx="134">
                  <c:v>11.734999999999999</c:v>
                </c:pt>
                <c:pt idx="135">
                  <c:v>11.840999999999999</c:v>
                </c:pt>
                <c:pt idx="136">
                  <c:v>11.930999999999999</c:v>
                </c:pt>
                <c:pt idx="137">
                  <c:v>12.054</c:v>
                </c:pt>
                <c:pt idx="138">
                  <c:v>12.164</c:v>
                </c:pt>
                <c:pt idx="139">
                  <c:v>12.256</c:v>
                </c:pt>
                <c:pt idx="140">
                  <c:v>12.336</c:v>
                </c:pt>
                <c:pt idx="141">
                  <c:v>12.432</c:v>
                </c:pt>
                <c:pt idx="142">
                  <c:v>12.507</c:v>
                </c:pt>
                <c:pt idx="143">
                  <c:v>12.542999999999999</c:v>
                </c:pt>
                <c:pt idx="144">
                  <c:v>12.603999999999999</c:v>
                </c:pt>
                <c:pt idx="145">
                  <c:v>12.643000000000001</c:v>
                </c:pt>
                <c:pt idx="146">
                  <c:v>12.667</c:v>
                </c:pt>
                <c:pt idx="147">
                  <c:v>12.686</c:v>
                </c:pt>
                <c:pt idx="148">
                  <c:v>12.715</c:v>
                </c:pt>
                <c:pt idx="149">
                  <c:v>12.727</c:v>
                </c:pt>
                <c:pt idx="150">
                  <c:v>12.737</c:v>
                </c:pt>
                <c:pt idx="151">
                  <c:v>12.73</c:v>
                </c:pt>
                <c:pt idx="152">
                  <c:v>12.717000000000001</c:v>
                </c:pt>
                <c:pt idx="153">
                  <c:v>12.721</c:v>
                </c:pt>
                <c:pt idx="154">
                  <c:v>12.698</c:v>
                </c:pt>
                <c:pt idx="155">
                  <c:v>12.663</c:v>
                </c:pt>
                <c:pt idx="156">
                  <c:v>12.621</c:v>
                </c:pt>
                <c:pt idx="157">
                  <c:v>12.545</c:v>
                </c:pt>
                <c:pt idx="158">
                  <c:v>12.496</c:v>
                </c:pt>
                <c:pt idx="159">
                  <c:v>12.433999999999999</c:v>
                </c:pt>
                <c:pt idx="160">
                  <c:v>12.38</c:v>
                </c:pt>
                <c:pt idx="161">
                  <c:v>12.324999999999999</c:v>
                </c:pt>
                <c:pt idx="162">
                  <c:v>12.201000000000001</c:v>
                </c:pt>
                <c:pt idx="163">
                  <c:v>12.076000000000001</c:v>
                </c:pt>
                <c:pt idx="164">
                  <c:v>11.956</c:v>
                </c:pt>
                <c:pt idx="165">
                  <c:v>11.85</c:v>
                </c:pt>
                <c:pt idx="166">
                  <c:v>11.718999999999999</c:v>
                </c:pt>
                <c:pt idx="167">
                  <c:v>11.609</c:v>
                </c:pt>
                <c:pt idx="168">
                  <c:v>11.509</c:v>
                </c:pt>
                <c:pt idx="169">
                  <c:v>11.372999999999999</c:v>
                </c:pt>
                <c:pt idx="170">
                  <c:v>11.237</c:v>
                </c:pt>
                <c:pt idx="171">
                  <c:v>11.099</c:v>
                </c:pt>
                <c:pt idx="172">
                  <c:v>10.942</c:v>
                </c:pt>
                <c:pt idx="173">
                  <c:v>10.798999999999999</c:v>
                </c:pt>
                <c:pt idx="174">
                  <c:v>10.673</c:v>
                </c:pt>
                <c:pt idx="175">
                  <c:v>10.545999999999999</c:v>
                </c:pt>
                <c:pt idx="176">
                  <c:v>10.382</c:v>
                </c:pt>
                <c:pt idx="177">
                  <c:v>10.224</c:v>
                </c:pt>
                <c:pt idx="178">
                  <c:v>10.047000000000001</c:v>
                </c:pt>
                <c:pt idx="179">
                  <c:v>9.8813999999999993</c:v>
                </c:pt>
                <c:pt idx="180">
                  <c:v>9.7380999999999993</c:v>
                </c:pt>
                <c:pt idx="181">
                  <c:v>9.5776000000000003</c:v>
                </c:pt>
                <c:pt idx="182">
                  <c:v>9.4131</c:v>
                </c:pt>
                <c:pt idx="183">
                  <c:v>9.2708999999999993</c:v>
                </c:pt>
                <c:pt idx="184">
                  <c:v>9.1164000000000005</c:v>
                </c:pt>
                <c:pt idx="185">
                  <c:v>8.9745000000000008</c:v>
                </c:pt>
                <c:pt idx="186">
                  <c:v>8.8271999999999995</c:v>
                </c:pt>
                <c:pt idx="187">
                  <c:v>8.6807999999999996</c:v>
                </c:pt>
                <c:pt idx="188">
                  <c:v>8.5527999999999995</c:v>
                </c:pt>
                <c:pt idx="189">
                  <c:v>8.3948999999999998</c:v>
                </c:pt>
                <c:pt idx="190">
                  <c:v>8.2424999999999997</c:v>
                </c:pt>
                <c:pt idx="191">
                  <c:v>8.0977999999999994</c:v>
                </c:pt>
                <c:pt idx="192">
                  <c:v>7.9717000000000002</c:v>
                </c:pt>
                <c:pt idx="193">
                  <c:v>7.8409000000000004</c:v>
                </c:pt>
                <c:pt idx="194">
                  <c:v>7.7199</c:v>
                </c:pt>
                <c:pt idx="195">
                  <c:v>7.5833000000000004</c:v>
                </c:pt>
                <c:pt idx="196">
                  <c:v>7.4583000000000004</c:v>
                </c:pt>
                <c:pt idx="197">
                  <c:v>7.3282999999999996</c:v>
                </c:pt>
                <c:pt idx="198">
                  <c:v>7.2118000000000002</c:v>
                </c:pt>
                <c:pt idx="199">
                  <c:v>7.0922000000000001</c:v>
                </c:pt>
                <c:pt idx="200">
                  <c:v>6.9768999999999997</c:v>
                </c:pt>
                <c:pt idx="201">
                  <c:v>6.8723000000000001</c:v>
                </c:pt>
                <c:pt idx="202">
                  <c:v>6.7759999999999998</c:v>
                </c:pt>
                <c:pt idx="203">
                  <c:v>6.6837999999999997</c:v>
                </c:pt>
                <c:pt idx="204">
                  <c:v>6.5811000000000002</c:v>
                </c:pt>
                <c:pt idx="205">
                  <c:v>6.4718</c:v>
                </c:pt>
                <c:pt idx="206">
                  <c:v>6.4020000000000001</c:v>
                </c:pt>
                <c:pt idx="207">
                  <c:v>6.3197999999999999</c:v>
                </c:pt>
                <c:pt idx="208">
                  <c:v>6.2401999999999997</c:v>
                </c:pt>
                <c:pt idx="209">
                  <c:v>6.16</c:v>
                </c:pt>
                <c:pt idx="210">
                  <c:v>6.0838999999999999</c:v>
                </c:pt>
                <c:pt idx="211">
                  <c:v>6.0077999999999996</c:v>
                </c:pt>
                <c:pt idx="212">
                  <c:v>5.9321999999999999</c:v>
                </c:pt>
                <c:pt idx="213">
                  <c:v>5.8723999999999998</c:v>
                </c:pt>
                <c:pt idx="214">
                  <c:v>5.8108000000000004</c:v>
                </c:pt>
                <c:pt idx="215">
                  <c:v>5.7449000000000003</c:v>
                </c:pt>
                <c:pt idx="216">
                  <c:v>5.6791999999999998</c:v>
                </c:pt>
                <c:pt idx="217">
                  <c:v>5.6177000000000001</c:v>
                </c:pt>
                <c:pt idx="218">
                  <c:v>5.5602</c:v>
                </c:pt>
                <c:pt idx="219">
                  <c:v>5.5000999999999998</c:v>
                </c:pt>
                <c:pt idx="220">
                  <c:v>5.4473000000000003</c:v>
                </c:pt>
                <c:pt idx="221">
                  <c:v>5.3940000000000001</c:v>
                </c:pt>
                <c:pt idx="222">
                  <c:v>5.3586</c:v>
                </c:pt>
                <c:pt idx="223">
                  <c:v>5.3228</c:v>
                </c:pt>
                <c:pt idx="224">
                  <c:v>5.2876000000000003</c:v>
                </c:pt>
                <c:pt idx="225">
                  <c:v>5.2565</c:v>
                </c:pt>
                <c:pt idx="226">
                  <c:v>5.2210999999999999</c:v>
                </c:pt>
                <c:pt idx="227">
                  <c:v>5.1856</c:v>
                </c:pt>
                <c:pt idx="228">
                  <c:v>5.1577999999999999</c:v>
                </c:pt>
                <c:pt idx="229">
                  <c:v>5.1231999999999998</c:v>
                </c:pt>
                <c:pt idx="230">
                  <c:v>5.0955000000000004</c:v>
                </c:pt>
                <c:pt idx="231">
                  <c:v>5.0648999999999997</c:v>
                </c:pt>
                <c:pt idx="232">
                  <c:v>5.0397999999999996</c:v>
                </c:pt>
                <c:pt idx="233">
                  <c:v>5.0144000000000002</c:v>
                </c:pt>
                <c:pt idx="234">
                  <c:v>4.9931999999999999</c:v>
                </c:pt>
                <c:pt idx="235">
                  <c:v>4.9730999999999996</c:v>
                </c:pt>
                <c:pt idx="236">
                  <c:v>4.9554</c:v>
                </c:pt>
                <c:pt idx="237">
                  <c:v>4.9359000000000002</c:v>
                </c:pt>
                <c:pt idx="238">
                  <c:v>4.9208999999999996</c:v>
                </c:pt>
                <c:pt idx="239">
                  <c:v>4.9062999999999999</c:v>
                </c:pt>
                <c:pt idx="240">
                  <c:v>4.8834</c:v>
                </c:pt>
                <c:pt idx="241">
                  <c:v>4.8710000000000004</c:v>
                </c:pt>
                <c:pt idx="242">
                  <c:v>4.8608000000000002</c:v>
                </c:pt>
                <c:pt idx="243">
                  <c:v>4.8609999999999998</c:v>
                </c:pt>
                <c:pt idx="244">
                  <c:v>4.8510999999999997</c:v>
                </c:pt>
                <c:pt idx="245">
                  <c:v>4.83</c:v>
                </c:pt>
                <c:pt idx="246">
                  <c:v>4.8261000000000003</c:v>
                </c:pt>
                <c:pt idx="247">
                  <c:v>4.8255999999999997</c:v>
                </c:pt>
                <c:pt idx="248">
                  <c:v>4.8212000000000002</c:v>
                </c:pt>
                <c:pt idx="249">
                  <c:v>4.8178999999999998</c:v>
                </c:pt>
                <c:pt idx="250">
                  <c:v>4.8155999999999999</c:v>
                </c:pt>
                <c:pt idx="251">
                  <c:v>4.8132999999999999</c:v>
                </c:pt>
                <c:pt idx="252">
                  <c:v>4.8150000000000004</c:v>
                </c:pt>
                <c:pt idx="253">
                  <c:v>4.8085000000000004</c:v>
                </c:pt>
                <c:pt idx="254">
                  <c:v>4.8114999999999997</c:v>
                </c:pt>
                <c:pt idx="255">
                  <c:v>4.806</c:v>
                </c:pt>
                <c:pt idx="256">
                  <c:v>4.8061999999999996</c:v>
                </c:pt>
                <c:pt idx="257">
                  <c:v>4.8106999999999998</c:v>
                </c:pt>
                <c:pt idx="258">
                  <c:v>4.8169000000000004</c:v>
                </c:pt>
                <c:pt idx="259">
                  <c:v>4.8155999999999999</c:v>
                </c:pt>
                <c:pt idx="260">
                  <c:v>4.8211000000000004</c:v>
                </c:pt>
                <c:pt idx="261">
                  <c:v>4.8273999999999999</c:v>
                </c:pt>
                <c:pt idx="262">
                  <c:v>4.83</c:v>
                </c:pt>
                <c:pt idx="263">
                  <c:v>4.8342999999999998</c:v>
                </c:pt>
                <c:pt idx="264">
                  <c:v>4.8437999999999999</c:v>
                </c:pt>
                <c:pt idx="265">
                  <c:v>4.8513999999999999</c:v>
                </c:pt>
                <c:pt idx="266">
                  <c:v>4.8551000000000002</c:v>
                </c:pt>
                <c:pt idx="267">
                  <c:v>4.8632</c:v>
                </c:pt>
                <c:pt idx="268">
                  <c:v>4.8700999999999999</c:v>
                </c:pt>
                <c:pt idx="269">
                  <c:v>4.8853</c:v>
                </c:pt>
                <c:pt idx="270">
                  <c:v>4.8906999999999998</c:v>
                </c:pt>
                <c:pt idx="271">
                  <c:v>4.9051</c:v>
                </c:pt>
                <c:pt idx="272">
                  <c:v>4.9180999999999999</c:v>
                </c:pt>
                <c:pt idx="273">
                  <c:v>4.9340000000000002</c:v>
                </c:pt>
                <c:pt idx="274">
                  <c:v>4.9478</c:v>
                </c:pt>
                <c:pt idx="275">
                  <c:v>4.9637000000000002</c:v>
                </c:pt>
                <c:pt idx="276">
                  <c:v>4.9790999999999999</c:v>
                </c:pt>
                <c:pt idx="277">
                  <c:v>4.9943999999999997</c:v>
                </c:pt>
                <c:pt idx="278">
                  <c:v>5.0080999999999998</c:v>
                </c:pt>
                <c:pt idx="279">
                  <c:v>5.0254000000000003</c:v>
                </c:pt>
                <c:pt idx="280">
                  <c:v>5.0354000000000001</c:v>
                </c:pt>
                <c:pt idx="281">
                  <c:v>5.0439999999999996</c:v>
                </c:pt>
                <c:pt idx="282">
                  <c:v>5.0566000000000004</c:v>
                </c:pt>
                <c:pt idx="283">
                  <c:v>5.0662000000000003</c:v>
                </c:pt>
                <c:pt idx="284">
                  <c:v>5.0804</c:v>
                </c:pt>
                <c:pt idx="285">
                  <c:v>5.0925000000000002</c:v>
                </c:pt>
                <c:pt idx="286">
                  <c:v>5.1078000000000001</c:v>
                </c:pt>
                <c:pt idx="287">
                  <c:v>5.1246</c:v>
                </c:pt>
                <c:pt idx="288">
                  <c:v>5.1351000000000004</c:v>
                </c:pt>
                <c:pt idx="289">
                  <c:v>5.1504000000000003</c:v>
                </c:pt>
                <c:pt idx="290">
                  <c:v>5.1672000000000002</c:v>
                </c:pt>
                <c:pt idx="291">
                  <c:v>5.1849999999999996</c:v>
                </c:pt>
                <c:pt idx="292">
                  <c:v>5.1984000000000004</c:v>
                </c:pt>
                <c:pt idx="293">
                  <c:v>5.2126000000000001</c:v>
                </c:pt>
                <c:pt idx="294">
                  <c:v>5.2264999999999997</c:v>
                </c:pt>
                <c:pt idx="295">
                  <c:v>5.2408999999999999</c:v>
                </c:pt>
                <c:pt idx="296">
                  <c:v>5.2595000000000001</c:v>
                </c:pt>
                <c:pt idx="297">
                  <c:v>5.2801</c:v>
                </c:pt>
                <c:pt idx="298">
                  <c:v>5.2990000000000004</c:v>
                </c:pt>
                <c:pt idx="299">
                  <c:v>5.3159999999999998</c:v>
                </c:pt>
                <c:pt idx="300">
                  <c:v>5.3357999999999999</c:v>
                </c:pt>
              </c:numCache>
            </c:numRef>
          </c:val>
          <c:smooth val="0"/>
          <c:extLst>
            <c:ext xmlns:c16="http://schemas.microsoft.com/office/drawing/2014/chart" uri="{C3380CC4-5D6E-409C-BE32-E72D297353CC}">
              <c16:uniqueId val="{00000001-BDAD-49BE-B317-E9F4B4C51620}"/>
            </c:ext>
          </c:extLst>
        </c:ser>
        <c:dLbls>
          <c:showLegendKey val="0"/>
          <c:showVal val="0"/>
          <c:showCatName val="0"/>
          <c:showSerName val="0"/>
          <c:showPercent val="0"/>
          <c:showBubbleSize val="0"/>
        </c:dLbls>
        <c:smooth val="0"/>
        <c:axId val="581896752"/>
        <c:axId val="581897408"/>
      </c:lineChart>
      <c:catAx>
        <c:axId val="58189675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sz="1600" dirty="0"/>
                  <a:t>Perturbation scale factor (s)</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81897408"/>
        <c:crosses val="autoZero"/>
        <c:auto val="1"/>
        <c:lblAlgn val="ctr"/>
        <c:lblOffset val="100"/>
        <c:noMultiLvlLbl val="0"/>
      </c:catAx>
      <c:valAx>
        <c:axId val="5818974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sz="1600" dirty="0"/>
                  <a:t>Median</a:t>
                </a:r>
                <a:r>
                  <a:rPr lang="en-GB" sz="1600" baseline="0" dirty="0"/>
                  <a:t> c</a:t>
                </a:r>
                <a:r>
                  <a:rPr lang="en-GB" sz="1600" dirty="0"/>
                  <a:t>lass</a:t>
                </a:r>
                <a:r>
                  <a:rPr lang="en-GB" sz="1600" baseline="0" dirty="0"/>
                  <a:t> s</a:t>
                </a:r>
                <a:r>
                  <a:rPr lang="en-GB" sz="1600" dirty="0"/>
                  <a:t>core (between</a:t>
                </a:r>
                <a:r>
                  <a:rPr lang="en-GB" sz="1600" baseline="0" dirty="0"/>
                  <a:t> 3</a:t>
                </a:r>
                <a:r>
                  <a:rPr lang="en-GB" sz="1600" dirty="0"/>
                  <a:t>0</a:t>
                </a:r>
                <a:r>
                  <a:rPr lang="en-GB" sz="1600" baseline="30000" dirty="0"/>
                  <a:t>th</a:t>
                </a:r>
                <a:r>
                  <a:rPr lang="en-GB" sz="1600" baseline="0" dirty="0"/>
                  <a:t> and 70</a:t>
                </a:r>
                <a:r>
                  <a:rPr lang="en-GB" sz="1600" baseline="30000" dirty="0"/>
                  <a:t>th</a:t>
                </a:r>
                <a:r>
                  <a:rPr lang="en-GB" sz="1600" baseline="0" dirty="0"/>
                  <a:t> percentiles)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818967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8575" cap="rnd">
              <a:solidFill>
                <a:srgbClr val="FF0000"/>
              </a:solidFill>
              <a:round/>
            </a:ln>
            <a:effectLst/>
          </c:spPr>
          <c:marker>
            <c:symbol val="none"/>
          </c:marker>
          <c:val>
            <c:numRef>
              <c:f>Sheet1!$B$2:$B$302</c:f>
              <c:numCache>
                <c:formatCode>General</c:formatCode>
                <c:ptCount val="301"/>
                <c:pt idx="0">
                  <c:v>-0.33496999999999999</c:v>
                </c:pt>
                <c:pt idx="1">
                  <c:v>-0.33814</c:v>
                </c:pt>
                <c:pt idx="2">
                  <c:v>-0.34164</c:v>
                </c:pt>
                <c:pt idx="3">
                  <c:v>-0.34587000000000001</c:v>
                </c:pt>
                <c:pt idx="4">
                  <c:v>-0.35120000000000001</c:v>
                </c:pt>
                <c:pt idx="5">
                  <c:v>-0.35554999999999998</c:v>
                </c:pt>
                <c:pt idx="6">
                  <c:v>-0.35807</c:v>
                </c:pt>
                <c:pt idx="7">
                  <c:v>-0.36265999999999998</c:v>
                </c:pt>
                <c:pt idx="8">
                  <c:v>-0.36906</c:v>
                </c:pt>
                <c:pt idx="9">
                  <c:v>-0.37695000000000001</c:v>
                </c:pt>
                <c:pt idx="10">
                  <c:v>-0.38539000000000001</c:v>
                </c:pt>
                <c:pt idx="11">
                  <c:v>-0.39343</c:v>
                </c:pt>
                <c:pt idx="12">
                  <c:v>-0.40371000000000001</c:v>
                </c:pt>
                <c:pt idx="13">
                  <c:v>-0.41411999999999999</c:v>
                </c:pt>
                <c:pt idx="14">
                  <c:v>-0.42574000000000001</c:v>
                </c:pt>
                <c:pt idx="15">
                  <c:v>-0.44018000000000002</c:v>
                </c:pt>
                <c:pt idx="16">
                  <c:v>-0.45821000000000001</c:v>
                </c:pt>
                <c:pt idx="17">
                  <c:v>-0.47696</c:v>
                </c:pt>
                <c:pt idx="18">
                  <c:v>-0.49586000000000002</c:v>
                </c:pt>
                <c:pt idx="19">
                  <c:v>-0.51815</c:v>
                </c:pt>
                <c:pt idx="20">
                  <c:v>-0.54230999999999996</c:v>
                </c:pt>
                <c:pt idx="21">
                  <c:v>-0.56544000000000005</c:v>
                </c:pt>
                <c:pt idx="22">
                  <c:v>-0.58808000000000005</c:v>
                </c:pt>
                <c:pt idx="23">
                  <c:v>-0.61141000000000001</c:v>
                </c:pt>
                <c:pt idx="24">
                  <c:v>-0.63670000000000004</c:v>
                </c:pt>
                <c:pt idx="25">
                  <c:v>-0.66547999999999996</c:v>
                </c:pt>
                <c:pt idx="26">
                  <c:v>-0.69327000000000005</c:v>
                </c:pt>
                <c:pt idx="27">
                  <c:v>-0.72230000000000005</c:v>
                </c:pt>
                <c:pt idx="28">
                  <c:v>-0.75394000000000005</c:v>
                </c:pt>
                <c:pt idx="29">
                  <c:v>-0.78576999999999997</c:v>
                </c:pt>
                <c:pt idx="30">
                  <c:v>-0.82040999999999997</c:v>
                </c:pt>
                <c:pt idx="31">
                  <c:v>-0.85606000000000004</c:v>
                </c:pt>
                <c:pt idx="32">
                  <c:v>-0.88902000000000003</c:v>
                </c:pt>
                <c:pt idx="33">
                  <c:v>-0.92479</c:v>
                </c:pt>
                <c:pt idx="34">
                  <c:v>-0.96484000000000003</c:v>
                </c:pt>
                <c:pt idx="35">
                  <c:v>-1.0053000000000001</c:v>
                </c:pt>
                <c:pt idx="36">
                  <c:v>-1.0448</c:v>
                </c:pt>
                <c:pt idx="37">
                  <c:v>-1.0855999999999999</c:v>
                </c:pt>
                <c:pt idx="38">
                  <c:v>-1.1263000000000001</c:v>
                </c:pt>
                <c:pt idx="39">
                  <c:v>-1.1660999999999999</c:v>
                </c:pt>
                <c:pt idx="40">
                  <c:v>-1.2096</c:v>
                </c:pt>
                <c:pt idx="41">
                  <c:v>-1.2552000000000001</c:v>
                </c:pt>
                <c:pt idx="42">
                  <c:v>-1.3035000000000001</c:v>
                </c:pt>
                <c:pt idx="43">
                  <c:v>-1.3493999999999999</c:v>
                </c:pt>
                <c:pt idx="44">
                  <c:v>-1.3996</c:v>
                </c:pt>
                <c:pt idx="45">
                  <c:v>-1.4510000000000001</c:v>
                </c:pt>
                <c:pt idx="46">
                  <c:v>-1.4966999999999999</c:v>
                </c:pt>
                <c:pt idx="47">
                  <c:v>-1.5449999999999999</c:v>
                </c:pt>
                <c:pt idx="48">
                  <c:v>-1.5952</c:v>
                </c:pt>
                <c:pt idx="49">
                  <c:v>-1.6463000000000001</c:v>
                </c:pt>
                <c:pt idx="50">
                  <c:v>-1.6984999999999999</c:v>
                </c:pt>
                <c:pt idx="51">
                  <c:v>-1.7514000000000001</c:v>
                </c:pt>
                <c:pt idx="52">
                  <c:v>-1.8058000000000001</c:v>
                </c:pt>
                <c:pt idx="53">
                  <c:v>-1.8587</c:v>
                </c:pt>
                <c:pt idx="54">
                  <c:v>-1.9111</c:v>
                </c:pt>
                <c:pt idx="55">
                  <c:v>-1.9645999999999999</c:v>
                </c:pt>
                <c:pt idx="56">
                  <c:v>-2.016</c:v>
                </c:pt>
                <c:pt idx="57">
                  <c:v>-2.0647000000000002</c:v>
                </c:pt>
                <c:pt idx="58">
                  <c:v>-2.1147</c:v>
                </c:pt>
                <c:pt idx="59">
                  <c:v>-2.1675</c:v>
                </c:pt>
                <c:pt idx="60">
                  <c:v>-2.2198000000000002</c:v>
                </c:pt>
                <c:pt idx="61">
                  <c:v>-2.2730000000000001</c:v>
                </c:pt>
                <c:pt idx="62">
                  <c:v>-2.3271999999999999</c:v>
                </c:pt>
                <c:pt idx="63">
                  <c:v>-2.3862000000000001</c:v>
                </c:pt>
                <c:pt idx="64">
                  <c:v>-2.4449999999999998</c:v>
                </c:pt>
                <c:pt idx="65">
                  <c:v>-2.5089000000000001</c:v>
                </c:pt>
                <c:pt idx="66">
                  <c:v>-2.5794999999999999</c:v>
                </c:pt>
                <c:pt idx="67">
                  <c:v>-2.6536</c:v>
                </c:pt>
                <c:pt idx="68">
                  <c:v>-2.7366000000000001</c:v>
                </c:pt>
                <c:pt idx="69">
                  <c:v>-2.8262</c:v>
                </c:pt>
                <c:pt idx="70">
                  <c:v>-2.9176000000000002</c:v>
                </c:pt>
                <c:pt idx="71">
                  <c:v>-3.0105</c:v>
                </c:pt>
                <c:pt idx="72">
                  <c:v>-3.1080999999999999</c:v>
                </c:pt>
                <c:pt idx="73">
                  <c:v>-3.2065999999999999</c:v>
                </c:pt>
                <c:pt idx="74">
                  <c:v>-3.3094999999999999</c:v>
                </c:pt>
                <c:pt idx="75">
                  <c:v>-3.4150999999999998</c:v>
                </c:pt>
                <c:pt idx="76">
                  <c:v>-3.5243000000000002</c:v>
                </c:pt>
                <c:pt idx="77">
                  <c:v>-3.6368</c:v>
                </c:pt>
                <c:pt idx="78">
                  <c:v>-3.7477</c:v>
                </c:pt>
                <c:pt idx="79">
                  <c:v>-3.8586999999999998</c:v>
                </c:pt>
                <c:pt idx="80">
                  <c:v>-3.9698000000000002</c:v>
                </c:pt>
                <c:pt idx="81">
                  <c:v>-4.0811000000000002</c:v>
                </c:pt>
                <c:pt idx="82">
                  <c:v>-4.1921999999999997</c:v>
                </c:pt>
                <c:pt idx="83">
                  <c:v>-4.3064</c:v>
                </c:pt>
                <c:pt idx="84">
                  <c:v>-4.4214000000000002</c:v>
                </c:pt>
                <c:pt idx="85">
                  <c:v>-4.5372000000000003</c:v>
                </c:pt>
                <c:pt idx="86">
                  <c:v>-4.6513999999999998</c:v>
                </c:pt>
                <c:pt idx="87">
                  <c:v>-4.7553999999999998</c:v>
                </c:pt>
                <c:pt idx="88">
                  <c:v>-4.8609</c:v>
                </c:pt>
                <c:pt idx="89">
                  <c:v>-4.9625000000000004</c:v>
                </c:pt>
                <c:pt idx="90">
                  <c:v>-5.0617999999999999</c:v>
                </c:pt>
                <c:pt idx="91">
                  <c:v>-5.1563999999999997</c:v>
                </c:pt>
                <c:pt idx="92">
                  <c:v>-5.2508999999999997</c:v>
                </c:pt>
                <c:pt idx="93">
                  <c:v>-5.3437999999999999</c:v>
                </c:pt>
                <c:pt idx="94">
                  <c:v>-5.4352999999999998</c:v>
                </c:pt>
                <c:pt idx="95">
                  <c:v>-5.5328999999999997</c:v>
                </c:pt>
                <c:pt idx="96">
                  <c:v>-5.6341999999999999</c:v>
                </c:pt>
                <c:pt idx="97">
                  <c:v>-5.7405999999999997</c:v>
                </c:pt>
                <c:pt idx="98">
                  <c:v>-5.8615000000000004</c:v>
                </c:pt>
                <c:pt idx="99">
                  <c:v>-5.9892000000000003</c:v>
                </c:pt>
                <c:pt idx="100">
                  <c:v>-6.1151999999999997</c:v>
                </c:pt>
                <c:pt idx="101">
                  <c:v>-6.2466999999999997</c:v>
                </c:pt>
                <c:pt idx="102">
                  <c:v>-6.3827999999999996</c:v>
                </c:pt>
                <c:pt idx="103">
                  <c:v>-6.5236999999999998</c:v>
                </c:pt>
                <c:pt idx="104">
                  <c:v>-6.6609999999999996</c:v>
                </c:pt>
                <c:pt idx="105">
                  <c:v>-6.7907999999999999</c:v>
                </c:pt>
                <c:pt idx="106">
                  <c:v>-6.9131</c:v>
                </c:pt>
                <c:pt idx="107">
                  <c:v>-7.0339999999999998</c:v>
                </c:pt>
                <c:pt idx="108">
                  <c:v>-7.1609999999999996</c:v>
                </c:pt>
                <c:pt idx="109">
                  <c:v>-7.2808000000000002</c:v>
                </c:pt>
                <c:pt idx="110">
                  <c:v>-7.4086999999999996</c:v>
                </c:pt>
                <c:pt idx="111">
                  <c:v>-7.5351999999999997</c:v>
                </c:pt>
                <c:pt idx="112">
                  <c:v>-7.6516000000000002</c:v>
                </c:pt>
                <c:pt idx="113">
                  <c:v>-7.7662000000000004</c:v>
                </c:pt>
                <c:pt idx="114">
                  <c:v>-7.8844000000000003</c:v>
                </c:pt>
                <c:pt idx="115">
                  <c:v>-8.0060000000000002</c:v>
                </c:pt>
                <c:pt idx="116">
                  <c:v>-8.1224000000000007</c:v>
                </c:pt>
                <c:pt idx="117">
                  <c:v>-8.2347999999999999</c:v>
                </c:pt>
                <c:pt idx="118">
                  <c:v>-8.3385999999999996</c:v>
                </c:pt>
                <c:pt idx="119">
                  <c:v>-8.4181000000000008</c:v>
                </c:pt>
                <c:pt idx="120">
                  <c:v>-8.5004000000000008</c:v>
                </c:pt>
                <c:pt idx="121">
                  <c:v>-8.5768000000000004</c:v>
                </c:pt>
                <c:pt idx="122">
                  <c:v>-8.6478999999999999</c:v>
                </c:pt>
                <c:pt idx="123">
                  <c:v>-8.7181999999999995</c:v>
                </c:pt>
                <c:pt idx="124">
                  <c:v>-8.7897999999999996</c:v>
                </c:pt>
                <c:pt idx="125">
                  <c:v>-8.8652999999999995</c:v>
                </c:pt>
                <c:pt idx="126">
                  <c:v>-8.9323999999999995</c:v>
                </c:pt>
                <c:pt idx="127">
                  <c:v>-9.0082000000000004</c:v>
                </c:pt>
                <c:pt idx="128">
                  <c:v>-9.0853999999999999</c:v>
                </c:pt>
                <c:pt idx="129">
                  <c:v>-9.1603999999999992</c:v>
                </c:pt>
                <c:pt idx="130">
                  <c:v>-9.2378</c:v>
                </c:pt>
                <c:pt idx="131">
                  <c:v>-9.3079999999999998</c:v>
                </c:pt>
                <c:pt idx="132">
                  <c:v>-9.3558000000000003</c:v>
                </c:pt>
                <c:pt idx="133">
                  <c:v>-9.3854000000000006</c:v>
                </c:pt>
                <c:pt idx="134">
                  <c:v>-9.4011999999999993</c:v>
                </c:pt>
                <c:pt idx="135">
                  <c:v>-9.3939000000000004</c:v>
                </c:pt>
                <c:pt idx="136">
                  <c:v>-9.3717000000000006</c:v>
                </c:pt>
                <c:pt idx="137">
                  <c:v>-9.3330000000000002</c:v>
                </c:pt>
                <c:pt idx="138">
                  <c:v>-9.2860999999999994</c:v>
                </c:pt>
                <c:pt idx="139">
                  <c:v>-9.2169000000000008</c:v>
                </c:pt>
                <c:pt idx="140">
                  <c:v>-9.1301000000000005</c:v>
                </c:pt>
                <c:pt idx="141">
                  <c:v>-9.0317000000000007</c:v>
                </c:pt>
                <c:pt idx="142">
                  <c:v>-8.9163999999999994</c:v>
                </c:pt>
                <c:pt idx="143">
                  <c:v>-8.7972000000000001</c:v>
                </c:pt>
                <c:pt idx="144">
                  <c:v>-8.6753</c:v>
                </c:pt>
                <c:pt idx="145">
                  <c:v>-8.5733999999999995</c:v>
                </c:pt>
                <c:pt idx="146">
                  <c:v>-8.4883000000000006</c:v>
                </c:pt>
                <c:pt idx="147">
                  <c:v>-8.4122000000000003</c:v>
                </c:pt>
                <c:pt idx="148">
                  <c:v>-8.3523999999999994</c:v>
                </c:pt>
                <c:pt idx="149">
                  <c:v>-8.3058999999999994</c:v>
                </c:pt>
                <c:pt idx="150">
                  <c:v>-8.2719000000000005</c:v>
                </c:pt>
                <c:pt idx="151">
                  <c:v>-8.2520000000000007</c:v>
                </c:pt>
                <c:pt idx="152">
                  <c:v>-8.2608999999999995</c:v>
                </c:pt>
                <c:pt idx="153">
                  <c:v>-8.2769999999999992</c:v>
                </c:pt>
                <c:pt idx="154">
                  <c:v>-8.3064999999999998</c:v>
                </c:pt>
                <c:pt idx="155">
                  <c:v>-8.3466000000000005</c:v>
                </c:pt>
                <c:pt idx="156">
                  <c:v>-8.4121000000000006</c:v>
                </c:pt>
                <c:pt idx="157">
                  <c:v>-8.5023999999999997</c:v>
                </c:pt>
                <c:pt idx="158">
                  <c:v>-8.6164000000000005</c:v>
                </c:pt>
                <c:pt idx="159">
                  <c:v>-8.7337000000000007</c:v>
                </c:pt>
                <c:pt idx="160">
                  <c:v>-8.8473000000000006</c:v>
                </c:pt>
                <c:pt idx="161">
                  <c:v>-8.9575999999999993</c:v>
                </c:pt>
                <c:pt idx="162">
                  <c:v>-9.0638000000000005</c:v>
                </c:pt>
                <c:pt idx="163">
                  <c:v>-9.1344999999999992</c:v>
                </c:pt>
                <c:pt idx="164">
                  <c:v>-9.1864000000000008</c:v>
                </c:pt>
                <c:pt idx="165">
                  <c:v>-9.2136999999999993</c:v>
                </c:pt>
                <c:pt idx="166">
                  <c:v>-9.2240000000000002</c:v>
                </c:pt>
                <c:pt idx="167">
                  <c:v>-9.2091999999999992</c:v>
                </c:pt>
                <c:pt idx="168">
                  <c:v>-9.1766000000000005</c:v>
                </c:pt>
                <c:pt idx="169">
                  <c:v>-9.1280999999999999</c:v>
                </c:pt>
                <c:pt idx="170">
                  <c:v>-9.0641999999999996</c:v>
                </c:pt>
                <c:pt idx="171">
                  <c:v>-8.9962</c:v>
                </c:pt>
                <c:pt idx="172">
                  <c:v>-8.9308999999999994</c:v>
                </c:pt>
                <c:pt idx="173">
                  <c:v>-8.8541000000000007</c:v>
                </c:pt>
                <c:pt idx="174">
                  <c:v>-8.7691999999999997</c:v>
                </c:pt>
                <c:pt idx="175">
                  <c:v>-8.6721000000000004</c:v>
                </c:pt>
                <c:pt idx="176">
                  <c:v>-8.5633999999999997</c:v>
                </c:pt>
                <c:pt idx="177">
                  <c:v>-8.4533000000000005</c:v>
                </c:pt>
                <c:pt idx="178">
                  <c:v>-8.3424999999999994</c:v>
                </c:pt>
                <c:pt idx="179">
                  <c:v>-8.2289999999999992</c:v>
                </c:pt>
                <c:pt idx="180">
                  <c:v>-8.1143000000000001</c:v>
                </c:pt>
                <c:pt idx="181">
                  <c:v>-7.9878</c:v>
                </c:pt>
                <c:pt idx="182">
                  <c:v>-7.8532000000000002</c:v>
                </c:pt>
                <c:pt idx="183">
                  <c:v>-7.7168999999999999</c:v>
                </c:pt>
                <c:pt idx="184">
                  <c:v>-7.5814000000000004</c:v>
                </c:pt>
                <c:pt idx="185">
                  <c:v>-7.4317000000000002</c:v>
                </c:pt>
                <c:pt idx="186">
                  <c:v>-7.2704000000000004</c:v>
                </c:pt>
                <c:pt idx="187">
                  <c:v>-7.1028000000000002</c:v>
                </c:pt>
                <c:pt idx="188">
                  <c:v>-6.9298999999999999</c:v>
                </c:pt>
                <c:pt idx="189">
                  <c:v>-6.7740999999999998</c:v>
                </c:pt>
                <c:pt idx="190">
                  <c:v>-6.6158000000000001</c:v>
                </c:pt>
                <c:pt idx="191">
                  <c:v>-6.4530000000000003</c:v>
                </c:pt>
                <c:pt idx="192">
                  <c:v>-6.2866999999999997</c:v>
                </c:pt>
                <c:pt idx="193">
                  <c:v>-6.117</c:v>
                </c:pt>
                <c:pt idx="194">
                  <c:v>-5.9438000000000004</c:v>
                </c:pt>
                <c:pt idx="195">
                  <c:v>-5.7792000000000003</c:v>
                </c:pt>
                <c:pt idx="196">
                  <c:v>-5.6237000000000004</c:v>
                </c:pt>
                <c:pt idx="197">
                  <c:v>-5.4683000000000002</c:v>
                </c:pt>
                <c:pt idx="198">
                  <c:v>-5.3053999999999997</c:v>
                </c:pt>
                <c:pt idx="199">
                  <c:v>-5.1527000000000003</c:v>
                </c:pt>
                <c:pt idx="200">
                  <c:v>-5.0039999999999996</c:v>
                </c:pt>
                <c:pt idx="201">
                  <c:v>-4.8619000000000003</c:v>
                </c:pt>
                <c:pt idx="202">
                  <c:v>-4.7230999999999996</c:v>
                </c:pt>
                <c:pt idx="203">
                  <c:v>-4.5819999999999999</c:v>
                </c:pt>
                <c:pt idx="204">
                  <c:v>-4.4386000000000001</c:v>
                </c:pt>
                <c:pt idx="205">
                  <c:v>-4.2910000000000004</c:v>
                </c:pt>
                <c:pt idx="206">
                  <c:v>-4.1473000000000004</c:v>
                </c:pt>
                <c:pt idx="207">
                  <c:v>-4.0015000000000001</c:v>
                </c:pt>
                <c:pt idx="208">
                  <c:v>-3.8601999999999999</c:v>
                </c:pt>
                <c:pt idx="209">
                  <c:v>-3.7193000000000001</c:v>
                </c:pt>
                <c:pt idx="210">
                  <c:v>-3.5752000000000002</c:v>
                </c:pt>
                <c:pt idx="211">
                  <c:v>-3.4325999999999999</c:v>
                </c:pt>
                <c:pt idx="212">
                  <c:v>-3.2879999999999998</c:v>
                </c:pt>
                <c:pt idx="213">
                  <c:v>-3.1423000000000001</c:v>
                </c:pt>
                <c:pt idx="214">
                  <c:v>-2.9914000000000001</c:v>
                </c:pt>
                <c:pt idx="215">
                  <c:v>-2.8422999999999998</c:v>
                </c:pt>
                <c:pt idx="216">
                  <c:v>-2.6886999999999999</c:v>
                </c:pt>
                <c:pt idx="217">
                  <c:v>-2.5358000000000001</c:v>
                </c:pt>
                <c:pt idx="218">
                  <c:v>-2.3831000000000002</c:v>
                </c:pt>
                <c:pt idx="219">
                  <c:v>-2.2364999999999999</c:v>
                </c:pt>
                <c:pt idx="220">
                  <c:v>-2.0968</c:v>
                </c:pt>
                <c:pt idx="221">
                  <c:v>-1.9532</c:v>
                </c:pt>
                <c:pt idx="222">
                  <c:v>-1.8141</c:v>
                </c:pt>
                <c:pt idx="223">
                  <c:v>-1.6808000000000001</c:v>
                </c:pt>
                <c:pt idx="224">
                  <c:v>-1.5484</c:v>
                </c:pt>
                <c:pt idx="225">
                  <c:v>-1.4121999999999999</c:v>
                </c:pt>
                <c:pt idx="226">
                  <c:v>-1.2858000000000001</c:v>
                </c:pt>
                <c:pt idx="227">
                  <c:v>-1.1651</c:v>
                </c:pt>
                <c:pt idx="228">
                  <c:v>-1.0485</c:v>
                </c:pt>
                <c:pt idx="229">
                  <c:v>-0.93491999999999997</c:v>
                </c:pt>
                <c:pt idx="230">
                  <c:v>-0.82230999999999999</c:v>
                </c:pt>
                <c:pt idx="231">
                  <c:v>-0.71125000000000005</c:v>
                </c:pt>
                <c:pt idx="232">
                  <c:v>-0.60179000000000005</c:v>
                </c:pt>
                <c:pt idx="233">
                  <c:v>-0.48514000000000002</c:v>
                </c:pt>
                <c:pt idx="234">
                  <c:v>-0.37234</c:v>
                </c:pt>
                <c:pt idx="235">
                  <c:v>-0.25702000000000003</c:v>
                </c:pt>
                <c:pt idx="236">
                  <c:v>-0.14409</c:v>
                </c:pt>
                <c:pt idx="237">
                  <c:v>-3.2756E-2</c:v>
                </c:pt>
                <c:pt idx="238">
                  <c:v>7.6284000000000005E-2</c:v>
                </c:pt>
                <c:pt idx="239">
                  <c:v>0.17888000000000001</c:v>
                </c:pt>
                <c:pt idx="240">
                  <c:v>0.27901999999999999</c:v>
                </c:pt>
                <c:pt idx="241">
                  <c:v>0.37622</c:v>
                </c:pt>
                <c:pt idx="242">
                  <c:v>0.46667999999999998</c:v>
                </c:pt>
                <c:pt idx="243">
                  <c:v>0.55364999999999998</c:v>
                </c:pt>
                <c:pt idx="244">
                  <c:v>0.64095000000000002</c:v>
                </c:pt>
                <c:pt idx="245">
                  <c:v>0.72924999999999995</c:v>
                </c:pt>
                <c:pt idx="246">
                  <c:v>0.81123999999999996</c:v>
                </c:pt>
                <c:pt idx="247">
                  <c:v>0.88782000000000005</c:v>
                </c:pt>
                <c:pt idx="248">
                  <c:v>0.96299000000000001</c:v>
                </c:pt>
                <c:pt idx="249">
                  <c:v>1.0343</c:v>
                </c:pt>
                <c:pt idx="250">
                  <c:v>1.1072</c:v>
                </c:pt>
                <c:pt idx="251">
                  <c:v>1.1762999999999999</c:v>
                </c:pt>
                <c:pt idx="252">
                  <c:v>1.2453000000000001</c:v>
                </c:pt>
                <c:pt idx="253">
                  <c:v>1.3112999999999999</c:v>
                </c:pt>
                <c:pt idx="254">
                  <c:v>1.3758999999999999</c:v>
                </c:pt>
                <c:pt idx="255">
                  <c:v>1.4355</c:v>
                </c:pt>
                <c:pt idx="256">
                  <c:v>1.4925999999999999</c:v>
                </c:pt>
                <c:pt idx="257">
                  <c:v>1.5477000000000001</c:v>
                </c:pt>
                <c:pt idx="258">
                  <c:v>1.6012999999999999</c:v>
                </c:pt>
                <c:pt idx="259">
                  <c:v>1.6555</c:v>
                </c:pt>
                <c:pt idx="260">
                  <c:v>1.7095</c:v>
                </c:pt>
                <c:pt idx="261">
                  <c:v>1.7581</c:v>
                </c:pt>
                <c:pt idx="262">
                  <c:v>1.8059000000000001</c:v>
                </c:pt>
                <c:pt idx="263">
                  <c:v>1.8514999999999999</c:v>
                </c:pt>
                <c:pt idx="264">
                  <c:v>1.8954</c:v>
                </c:pt>
                <c:pt idx="265">
                  <c:v>1.9423999999999999</c:v>
                </c:pt>
                <c:pt idx="266">
                  <c:v>1.9897</c:v>
                </c:pt>
                <c:pt idx="267">
                  <c:v>2.0350000000000001</c:v>
                </c:pt>
                <c:pt idx="268">
                  <c:v>2.0798000000000001</c:v>
                </c:pt>
                <c:pt idx="269">
                  <c:v>2.1240999999999999</c:v>
                </c:pt>
                <c:pt idx="270">
                  <c:v>2.1635</c:v>
                </c:pt>
                <c:pt idx="271">
                  <c:v>2.2010999999999998</c:v>
                </c:pt>
                <c:pt idx="272">
                  <c:v>2.2397</c:v>
                </c:pt>
                <c:pt idx="273">
                  <c:v>2.2774000000000001</c:v>
                </c:pt>
                <c:pt idx="274">
                  <c:v>2.3153999999999999</c:v>
                </c:pt>
                <c:pt idx="275">
                  <c:v>2.3542000000000001</c:v>
                </c:pt>
                <c:pt idx="276">
                  <c:v>2.3925000000000001</c:v>
                </c:pt>
                <c:pt idx="277">
                  <c:v>2.4224000000000001</c:v>
                </c:pt>
                <c:pt idx="278">
                  <c:v>2.4489999999999998</c:v>
                </c:pt>
                <c:pt idx="279">
                  <c:v>2.4733000000000001</c:v>
                </c:pt>
                <c:pt idx="280">
                  <c:v>2.4990000000000001</c:v>
                </c:pt>
                <c:pt idx="281">
                  <c:v>2.5207999999999999</c:v>
                </c:pt>
                <c:pt idx="282">
                  <c:v>2.5417999999999998</c:v>
                </c:pt>
                <c:pt idx="283">
                  <c:v>2.5617999999999999</c:v>
                </c:pt>
                <c:pt idx="284">
                  <c:v>2.5809000000000002</c:v>
                </c:pt>
                <c:pt idx="285">
                  <c:v>2.6006</c:v>
                </c:pt>
                <c:pt idx="286">
                  <c:v>2.6198999999999999</c:v>
                </c:pt>
                <c:pt idx="287">
                  <c:v>2.6396000000000002</c:v>
                </c:pt>
                <c:pt idx="288">
                  <c:v>2.661</c:v>
                </c:pt>
                <c:pt idx="289">
                  <c:v>2.6810999999999998</c:v>
                </c:pt>
                <c:pt idx="290">
                  <c:v>2.6996000000000002</c:v>
                </c:pt>
                <c:pt idx="291">
                  <c:v>2.7197</c:v>
                </c:pt>
                <c:pt idx="292">
                  <c:v>2.7395999999999998</c:v>
                </c:pt>
                <c:pt idx="293">
                  <c:v>2.7578999999999998</c:v>
                </c:pt>
                <c:pt idx="294">
                  <c:v>2.7751999999999999</c:v>
                </c:pt>
                <c:pt idx="295">
                  <c:v>2.7919</c:v>
                </c:pt>
                <c:pt idx="296">
                  <c:v>2.8075999999999999</c:v>
                </c:pt>
                <c:pt idx="297">
                  <c:v>2.8210999999999999</c:v>
                </c:pt>
                <c:pt idx="298">
                  <c:v>2.8340000000000001</c:v>
                </c:pt>
                <c:pt idx="299">
                  <c:v>2.8456999999999999</c:v>
                </c:pt>
                <c:pt idx="300">
                  <c:v>2.8559999999999999</c:v>
                </c:pt>
              </c:numCache>
            </c:numRef>
          </c:val>
          <c:smooth val="0"/>
          <c:extLst>
            <c:ext xmlns:c16="http://schemas.microsoft.com/office/drawing/2014/chart" uri="{C3380CC4-5D6E-409C-BE32-E72D297353CC}">
              <c16:uniqueId val="{00000000-01E2-4FC2-BE3D-2B8693607F21}"/>
            </c:ext>
          </c:extLst>
        </c:ser>
        <c:dLbls>
          <c:showLegendKey val="0"/>
          <c:showVal val="0"/>
          <c:showCatName val="0"/>
          <c:showSerName val="0"/>
          <c:showPercent val="0"/>
          <c:showBubbleSize val="0"/>
        </c:dLbls>
        <c:smooth val="0"/>
        <c:axId val="599210568"/>
        <c:axId val="599212208"/>
      </c:lineChart>
      <c:catAx>
        <c:axId val="599210568"/>
        <c:scaling>
          <c:orientation val="minMax"/>
        </c:scaling>
        <c:delete val="1"/>
        <c:axPos val="b"/>
        <c:numFmt formatCode="General" sourceLinked="1"/>
        <c:majorTickMark val="out"/>
        <c:minorTickMark val="none"/>
        <c:tickLblPos val="nextTo"/>
        <c:crossAx val="599212208"/>
        <c:crosses val="autoZero"/>
        <c:auto val="1"/>
        <c:lblAlgn val="ctr"/>
        <c:lblOffset val="100"/>
        <c:noMultiLvlLbl val="0"/>
      </c:catAx>
      <c:valAx>
        <c:axId val="599212208"/>
        <c:scaling>
          <c:orientation val="minMax"/>
          <c:max val="40"/>
          <c:min val="-15"/>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alpha val="0"/>
                  </a:schemeClr>
                </a:solidFill>
                <a:latin typeface="+mn-lt"/>
                <a:ea typeface="+mn-ea"/>
                <a:cs typeface="+mn-cs"/>
              </a:defRPr>
            </a:pPr>
            <a:endParaRPr lang="en-US"/>
          </a:p>
        </c:txPr>
        <c:crossAx val="5992105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28575" cap="rnd">
              <a:solidFill>
                <a:srgbClr val="FFC000"/>
              </a:solidFill>
              <a:round/>
            </a:ln>
            <a:effectLst/>
          </c:spPr>
          <c:marker>
            <c:symbol val="none"/>
          </c:marker>
          <c:val>
            <c:numRef>
              <c:f>Sheet1!$B$2:$B$302</c:f>
              <c:numCache>
                <c:formatCode>General</c:formatCode>
                <c:ptCount val="301"/>
                <c:pt idx="0">
                  <c:v>6.3540000000000001</c:v>
                </c:pt>
                <c:pt idx="1">
                  <c:v>6.3643000000000001</c:v>
                </c:pt>
                <c:pt idx="2">
                  <c:v>6.3731</c:v>
                </c:pt>
                <c:pt idx="3">
                  <c:v>6.3815</c:v>
                </c:pt>
                <c:pt idx="4">
                  <c:v>6.3901000000000003</c:v>
                </c:pt>
                <c:pt idx="5">
                  <c:v>6.3978999999999999</c:v>
                </c:pt>
                <c:pt idx="6">
                  <c:v>6.4066999999999998</c:v>
                </c:pt>
                <c:pt idx="7">
                  <c:v>6.4175000000000004</c:v>
                </c:pt>
                <c:pt idx="8">
                  <c:v>6.4255000000000004</c:v>
                </c:pt>
                <c:pt idx="9">
                  <c:v>6.4322999999999997</c:v>
                </c:pt>
                <c:pt idx="10">
                  <c:v>6.4382000000000001</c:v>
                </c:pt>
                <c:pt idx="11">
                  <c:v>6.4428000000000001</c:v>
                </c:pt>
                <c:pt idx="12">
                  <c:v>6.4494999999999996</c:v>
                </c:pt>
                <c:pt idx="13">
                  <c:v>6.4564000000000004</c:v>
                </c:pt>
                <c:pt idx="14">
                  <c:v>6.4683999999999999</c:v>
                </c:pt>
                <c:pt idx="15">
                  <c:v>6.4842000000000004</c:v>
                </c:pt>
                <c:pt idx="16">
                  <c:v>6.5026999999999999</c:v>
                </c:pt>
                <c:pt idx="17">
                  <c:v>6.5221999999999998</c:v>
                </c:pt>
                <c:pt idx="18">
                  <c:v>6.5422000000000002</c:v>
                </c:pt>
                <c:pt idx="19">
                  <c:v>6.5597000000000003</c:v>
                </c:pt>
                <c:pt idx="20">
                  <c:v>6.5744999999999996</c:v>
                </c:pt>
                <c:pt idx="21">
                  <c:v>6.5872999999999999</c:v>
                </c:pt>
                <c:pt idx="22">
                  <c:v>6.6059000000000001</c:v>
                </c:pt>
                <c:pt idx="23">
                  <c:v>6.6264000000000003</c:v>
                </c:pt>
                <c:pt idx="24">
                  <c:v>6.6432000000000002</c:v>
                </c:pt>
                <c:pt idx="25">
                  <c:v>6.6595000000000004</c:v>
                </c:pt>
                <c:pt idx="26">
                  <c:v>6.6769999999999996</c:v>
                </c:pt>
                <c:pt idx="27">
                  <c:v>6.6948999999999996</c:v>
                </c:pt>
                <c:pt idx="28">
                  <c:v>6.7130000000000001</c:v>
                </c:pt>
                <c:pt idx="29">
                  <c:v>6.7282999999999999</c:v>
                </c:pt>
                <c:pt idx="30">
                  <c:v>6.7427000000000001</c:v>
                </c:pt>
                <c:pt idx="31">
                  <c:v>6.7561999999999998</c:v>
                </c:pt>
                <c:pt idx="32">
                  <c:v>6.7679999999999998</c:v>
                </c:pt>
                <c:pt idx="33">
                  <c:v>6.7798999999999996</c:v>
                </c:pt>
                <c:pt idx="34">
                  <c:v>6.7899000000000003</c:v>
                </c:pt>
                <c:pt idx="35">
                  <c:v>6.7999000000000001</c:v>
                </c:pt>
                <c:pt idx="36">
                  <c:v>6.8114999999999997</c:v>
                </c:pt>
                <c:pt idx="37">
                  <c:v>6.8212999999999999</c:v>
                </c:pt>
                <c:pt idx="38">
                  <c:v>6.8292000000000002</c:v>
                </c:pt>
                <c:pt idx="39">
                  <c:v>6.8350999999999997</c:v>
                </c:pt>
                <c:pt idx="40">
                  <c:v>6.8418000000000001</c:v>
                </c:pt>
                <c:pt idx="41">
                  <c:v>6.8491</c:v>
                </c:pt>
                <c:pt idx="42">
                  <c:v>6.8562000000000003</c:v>
                </c:pt>
                <c:pt idx="43">
                  <c:v>6.8606999999999996</c:v>
                </c:pt>
                <c:pt idx="44">
                  <c:v>6.8653000000000004</c:v>
                </c:pt>
                <c:pt idx="45">
                  <c:v>6.867</c:v>
                </c:pt>
                <c:pt idx="46">
                  <c:v>6.8623000000000003</c:v>
                </c:pt>
                <c:pt idx="47">
                  <c:v>6.8560999999999996</c:v>
                </c:pt>
                <c:pt idx="48">
                  <c:v>6.8478000000000003</c:v>
                </c:pt>
                <c:pt idx="49">
                  <c:v>6.8385999999999996</c:v>
                </c:pt>
                <c:pt idx="50">
                  <c:v>6.8304</c:v>
                </c:pt>
                <c:pt idx="51">
                  <c:v>6.8190999999999997</c:v>
                </c:pt>
                <c:pt idx="52">
                  <c:v>6.8044000000000002</c:v>
                </c:pt>
                <c:pt idx="53">
                  <c:v>6.7850999999999999</c:v>
                </c:pt>
                <c:pt idx="54">
                  <c:v>6.7579000000000002</c:v>
                </c:pt>
                <c:pt idx="55">
                  <c:v>6.7232000000000003</c:v>
                </c:pt>
                <c:pt idx="56">
                  <c:v>6.6863999999999999</c:v>
                </c:pt>
                <c:pt idx="57">
                  <c:v>6.6467000000000001</c:v>
                </c:pt>
                <c:pt idx="58">
                  <c:v>6.6055000000000001</c:v>
                </c:pt>
                <c:pt idx="59">
                  <c:v>6.5616000000000003</c:v>
                </c:pt>
                <c:pt idx="60">
                  <c:v>6.5141</c:v>
                </c:pt>
                <c:pt idx="61">
                  <c:v>6.4635999999999996</c:v>
                </c:pt>
                <c:pt idx="62">
                  <c:v>6.4085000000000001</c:v>
                </c:pt>
                <c:pt idx="63">
                  <c:v>6.3471000000000002</c:v>
                </c:pt>
                <c:pt idx="64">
                  <c:v>6.2873999999999999</c:v>
                </c:pt>
                <c:pt idx="65">
                  <c:v>6.2306999999999997</c:v>
                </c:pt>
                <c:pt idx="66">
                  <c:v>6.1692999999999998</c:v>
                </c:pt>
                <c:pt idx="67">
                  <c:v>6.1036999999999999</c:v>
                </c:pt>
                <c:pt idx="68">
                  <c:v>6.0350000000000001</c:v>
                </c:pt>
                <c:pt idx="69">
                  <c:v>5.9610000000000003</c:v>
                </c:pt>
                <c:pt idx="70">
                  <c:v>5.8853</c:v>
                </c:pt>
                <c:pt idx="71">
                  <c:v>5.8131000000000004</c:v>
                </c:pt>
                <c:pt idx="72">
                  <c:v>5.7435999999999998</c:v>
                </c:pt>
                <c:pt idx="73">
                  <c:v>5.6759000000000004</c:v>
                </c:pt>
                <c:pt idx="74">
                  <c:v>5.6047000000000002</c:v>
                </c:pt>
                <c:pt idx="75">
                  <c:v>5.5243000000000002</c:v>
                </c:pt>
                <c:pt idx="76">
                  <c:v>5.4500999999999999</c:v>
                </c:pt>
                <c:pt idx="77">
                  <c:v>5.3836000000000004</c:v>
                </c:pt>
                <c:pt idx="78">
                  <c:v>5.3144999999999998</c:v>
                </c:pt>
                <c:pt idx="79">
                  <c:v>5.2430000000000003</c:v>
                </c:pt>
                <c:pt idx="80">
                  <c:v>5.1746999999999996</c:v>
                </c:pt>
                <c:pt idx="81">
                  <c:v>5.1135000000000002</c:v>
                </c:pt>
                <c:pt idx="82">
                  <c:v>5.0617000000000001</c:v>
                </c:pt>
                <c:pt idx="83">
                  <c:v>5.0076999999999998</c:v>
                </c:pt>
                <c:pt idx="84">
                  <c:v>4.9490999999999996</c:v>
                </c:pt>
                <c:pt idx="85">
                  <c:v>4.8895999999999997</c:v>
                </c:pt>
                <c:pt idx="86">
                  <c:v>4.8254999999999999</c:v>
                </c:pt>
                <c:pt idx="87">
                  <c:v>4.7659000000000002</c:v>
                </c:pt>
                <c:pt idx="88">
                  <c:v>4.7072000000000003</c:v>
                </c:pt>
                <c:pt idx="89">
                  <c:v>4.6467000000000001</c:v>
                </c:pt>
                <c:pt idx="90">
                  <c:v>4.5747999999999998</c:v>
                </c:pt>
                <c:pt idx="91">
                  <c:v>4.5018000000000002</c:v>
                </c:pt>
                <c:pt idx="92">
                  <c:v>4.4385000000000003</c:v>
                </c:pt>
                <c:pt idx="93">
                  <c:v>4.3791000000000002</c:v>
                </c:pt>
                <c:pt idx="94">
                  <c:v>4.3160999999999996</c:v>
                </c:pt>
                <c:pt idx="95">
                  <c:v>4.2542</c:v>
                </c:pt>
                <c:pt idx="96">
                  <c:v>4.1856999999999998</c:v>
                </c:pt>
                <c:pt idx="97">
                  <c:v>4.1130000000000004</c:v>
                </c:pt>
                <c:pt idx="98">
                  <c:v>4.0448000000000004</c:v>
                </c:pt>
                <c:pt idx="99">
                  <c:v>3.9679000000000002</c:v>
                </c:pt>
                <c:pt idx="100">
                  <c:v>3.8786</c:v>
                </c:pt>
                <c:pt idx="101">
                  <c:v>3.7705000000000002</c:v>
                </c:pt>
                <c:pt idx="102">
                  <c:v>3.6631999999999998</c:v>
                </c:pt>
                <c:pt idx="103">
                  <c:v>3.5531999999999999</c:v>
                </c:pt>
                <c:pt idx="104">
                  <c:v>3.4510999999999998</c:v>
                </c:pt>
                <c:pt idx="105">
                  <c:v>3.355</c:v>
                </c:pt>
                <c:pt idx="106">
                  <c:v>3.2526999999999999</c:v>
                </c:pt>
                <c:pt idx="107">
                  <c:v>3.1501999999999999</c:v>
                </c:pt>
                <c:pt idx="108">
                  <c:v>3.0548000000000002</c:v>
                </c:pt>
                <c:pt idx="109">
                  <c:v>2.9567999999999999</c:v>
                </c:pt>
                <c:pt idx="110">
                  <c:v>2.8624000000000001</c:v>
                </c:pt>
                <c:pt idx="111">
                  <c:v>2.7715000000000001</c:v>
                </c:pt>
                <c:pt idx="112">
                  <c:v>2.6854</c:v>
                </c:pt>
                <c:pt idx="113">
                  <c:v>2.5968</c:v>
                </c:pt>
                <c:pt idx="114">
                  <c:v>2.4996999999999998</c:v>
                </c:pt>
                <c:pt idx="115">
                  <c:v>2.3997999999999999</c:v>
                </c:pt>
                <c:pt idx="116">
                  <c:v>2.3155999999999999</c:v>
                </c:pt>
                <c:pt idx="117">
                  <c:v>2.2381000000000002</c:v>
                </c:pt>
                <c:pt idx="118">
                  <c:v>2.1556000000000002</c:v>
                </c:pt>
                <c:pt idx="119">
                  <c:v>2.0630000000000002</c:v>
                </c:pt>
                <c:pt idx="120">
                  <c:v>1.9699</c:v>
                </c:pt>
                <c:pt idx="121">
                  <c:v>1.8714999999999999</c:v>
                </c:pt>
                <c:pt idx="122">
                  <c:v>1.7706999999999999</c:v>
                </c:pt>
                <c:pt idx="123">
                  <c:v>1.6786000000000001</c:v>
                </c:pt>
                <c:pt idx="124">
                  <c:v>1.5998000000000001</c:v>
                </c:pt>
                <c:pt idx="125">
                  <c:v>1.5334000000000001</c:v>
                </c:pt>
                <c:pt idx="126">
                  <c:v>1.464</c:v>
                </c:pt>
                <c:pt idx="127">
                  <c:v>1.4021999999999999</c:v>
                </c:pt>
                <c:pt idx="128">
                  <c:v>1.3426</c:v>
                </c:pt>
                <c:pt idx="129">
                  <c:v>1.2888999999999999</c:v>
                </c:pt>
                <c:pt idx="130">
                  <c:v>1.2483</c:v>
                </c:pt>
                <c:pt idx="131">
                  <c:v>1.2125999999999999</c:v>
                </c:pt>
                <c:pt idx="132">
                  <c:v>1.1748000000000001</c:v>
                </c:pt>
                <c:pt idx="133">
                  <c:v>1.1249</c:v>
                </c:pt>
                <c:pt idx="134">
                  <c:v>1.0767</c:v>
                </c:pt>
                <c:pt idx="135">
                  <c:v>1.0249999999999999</c:v>
                </c:pt>
                <c:pt idx="136">
                  <c:v>0.97302</c:v>
                </c:pt>
                <c:pt idx="137">
                  <c:v>0.91917000000000004</c:v>
                </c:pt>
                <c:pt idx="138">
                  <c:v>0.87322</c:v>
                </c:pt>
                <c:pt idx="139">
                  <c:v>0.81906000000000001</c:v>
                </c:pt>
                <c:pt idx="140">
                  <c:v>0.75570000000000004</c:v>
                </c:pt>
                <c:pt idx="141">
                  <c:v>0.69184000000000001</c:v>
                </c:pt>
                <c:pt idx="142">
                  <c:v>0.62136000000000002</c:v>
                </c:pt>
                <c:pt idx="143">
                  <c:v>0.55444000000000004</c:v>
                </c:pt>
                <c:pt idx="144">
                  <c:v>0.49223</c:v>
                </c:pt>
                <c:pt idx="145">
                  <c:v>0.44238</c:v>
                </c:pt>
                <c:pt idx="146">
                  <c:v>0.39484000000000002</c:v>
                </c:pt>
                <c:pt idx="147">
                  <c:v>0.35726000000000002</c:v>
                </c:pt>
                <c:pt idx="148">
                  <c:v>0.32945999999999998</c:v>
                </c:pt>
                <c:pt idx="149">
                  <c:v>0.30442999999999998</c:v>
                </c:pt>
                <c:pt idx="150">
                  <c:v>0.28262999999999999</c:v>
                </c:pt>
                <c:pt idx="151">
                  <c:v>0.27135999999999999</c:v>
                </c:pt>
                <c:pt idx="152">
                  <c:v>0.27689000000000002</c:v>
                </c:pt>
                <c:pt idx="153">
                  <c:v>0.28714000000000001</c:v>
                </c:pt>
                <c:pt idx="154">
                  <c:v>0.29237000000000002</c:v>
                </c:pt>
                <c:pt idx="155">
                  <c:v>0.29921999999999999</c:v>
                </c:pt>
                <c:pt idx="156">
                  <c:v>0.31086999999999998</c:v>
                </c:pt>
                <c:pt idx="157">
                  <c:v>0.33019999999999999</c:v>
                </c:pt>
                <c:pt idx="158">
                  <c:v>0.37119999999999997</c:v>
                </c:pt>
                <c:pt idx="159">
                  <c:v>0.42263000000000001</c:v>
                </c:pt>
                <c:pt idx="160">
                  <c:v>0.48765999999999998</c:v>
                </c:pt>
                <c:pt idx="161">
                  <c:v>0.57011999999999996</c:v>
                </c:pt>
                <c:pt idx="162">
                  <c:v>0.65576999999999996</c:v>
                </c:pt>
                <c:pt idx="163">
                  <c:v>0.71569000000000005</c:v>
                </c:pt>
                <c:pt idx="164">
                  <c:v>0.76302000000000003</c:v>
                </c:pt>
                <c:pt idx="165">
                  <c:v>0.81423000000000001</c:v>
                </c:pt>
                <c:pt idx="166">
                  <c:v>0.87014000000000002</c:v>
                </c:pt>
                <c:pt idx="167">
                  <c:v>0.91500000000000004</c:v>
                </c:pt>
                <c:pt idx="168">
                  <c:v>0.95730000000000004</c:v>
                </c:pt>
                <c:pt idx="169">
                  <c:v>1.0111000000000001</c:v>
                </c:pt>
                <c:pt idx="170">
                  <c:v>1.0589999999999999</c:v>
                </c:pt>
                <c:pt idx="171">
                  <c:v>1.1155999999999999</c:v>
                </c:pt>
                <c:pt idx="172">
                  <c:v>1.1776</c:v>
                </c:pt>
                <c:pt idx="173">
                  <c:v>1.2326999999999999</c:v>
                </c:pt>
                <c:pt idx="174">
                  <c:v>1.2996000000000001</c:v>
                </c:pt>
                <c:pt idx="175">
                  <c:v>1.3756999999999999</c:v>
                </c:pt>
                <c:pt idx="176">
                  <c:v>1.4636</c:v>
                </c:pt>
                <c:pt idx="177">
                  <c:v>1.5553999999999999</c:v>
                </c:pt>
                <c:pt idx="178">
                  <c:v>1.6531</c:v>
                </c:pt>
                <c:pt idx="179">
                  <c:v>1.7533000000000001</c:v>
                </c:pt>
                <c:pt idx="180">
                  <c:v>1.8506</c:v>
                </c:pt>
                <c:pt idx="181">
                  <c:v>1.9416</c:v>
                </c:pt>
                <c:pt idx="182">
                  <c:v>2.0280999999999998</c:v>
                </c:pt>
                <c:pt idx="183">
                  <c:v>2.1149</c:v>
                </c:pt>
                <c:pt idx="184">
                  <c:v>2.1941999999999999</c:v>
                </c:pt>
                <c:pt idx="185">
                  <c:v>2.2736999999999998</c:v>
                </c:pt>
                <c:pt idx="186">
                  <c:v>2.3565</c:v>
                </c:pt>
                <c:pt idx="187">
                  <c:v>2.4460999999999999</c:v>
                </c:pt>
                <c:pt idx="188">
                  <c:v>2.5333999999999999</c:v>
                </c:pt>
                <c:pt idx="189">
                  <c:v>2.6267999999999998</c:v>
                </c:pt>
                <c:pt idx="190">
                  <c:v>2.7185999999999999</c:v>
                </c:pt>
                <c:pt idx="191">
                  <c:v>2.8052000000000001</c:v>
                </c:pt>
                <c:pt idx="192">
                  <c:v>2.8871000000000002</c:v>
                </c:pt>
                <c:pt idx="193">
                  <c:v>2.9617</c:v>
                </c:pt>
                <c:pt idx="194">
                  <c:v>3.0356000000000001</c:v>
                </c:pt>
                <c:pt idx="195">
                  <c:v>3.121</c:v>
                </c:pt>
                <c:pt idx="196">
                  <c:v>3.2031999999999998</c:v>
                </c:pt>
                <c:pt idx="197">
                  <c:v>3.2875999999999999</c:v>
                </c:pt>
                <c:pt idx="198">
                  <c:v>3.3687999999999998</c:v>
                </c:pt>
                <c:pt idx="199">
                  <c:v>3.4550000000000001</c:v>
                </c:pt>
                <c:pt idx="200">
                  <c:v>3.5466000000000002</c:v>
                </c:pt>
                <c:pt idx="201">
                  <c:v>3.6440999999999999</c:v>
                </c:pt>
                <c:pt idx="202">
                  <c:v>3.7511999999999999</c:v>
                </c:pt>
                <c:pt idx="203">
                  <c:v>3.8521999999999998</c:v>
                </c:pt>
                <c:pt idx="204">
                  <c:v>3.9472999999999998</c:v>
                </c:pt>
                <c:pt idx="205">
                  <c:v>4.0384000000000002</c:v>
                </c:pt>
                <c:pt idx="206">
                  <c:v>4.1227999999999998</c:v>
                </c:pt>
                <c:pt idx="207">
                  <c:v>4.2050000000000001</c:v>
                </c:pt>
                <c:pt idx="208">
                  <c:v>4.2778999999999998</c:v>
                </c:pt>
                <c:pt idx="209">
                  <c:v>4.3486000000000002</c:v>
                </c:pt>
                <c:pt idx="210">
                  <c:v>4.4203999999999999</c:v>
                </c:pt>
                <c:pt idx="211">
                  <c:v>4.4903000000000004</c:v>
                </c:pt>
                <c:pt idx="212">
                  <c:v>4.5537999999999998</c:v>
                </c:pt>
                <c:pt idx="213">
                  <c:v>4.6090999999999998</c:v>
                </c:pt>
                <c:pt idx="214">
                  <c:v>4.6683000000000003</c:v>
                </c:pt>
                <c:pt idx="215">
                  <c:v>4.7332999999999998</c:v>
                </c:pt>
                <c:pt idx="216">
                  <c:v>4.7986000000000004</c:v>
                </c:pt>
                <c:pt idx="217">
                  <c:v>4.8680000000000003</c:v>
                </c:pt>
                <c:pt idx="218">
                  <c:v>4.9400000000000004</c:v>
                </c:pt>
                <c:pt idx="219">
                  <c:v>5.0105000000000004</c:v>
                </c:pt>
                <c:pt idx="220">
                  <c:v>5.0837000000000003</c:v>
                </c:pt>
                <c:pt idx="221">
                  <c:v>5.1614000000000004</c:v>
                </c:pt>
                <c:pt idx="222">
                  <c:v>5.2417999999999996</c:v>
                </c:pt>
                <c:pt idx="223">
                  <c:v>5.3224</c:v>
                </c:pt>
                <c:pt idx="224">
                  <c:v>5.3954000000000004</c:v>
                </c:pt>
                <c:pt idx="225">
                  <c:v>5.4631999999999996</c:v>
                </c:pt>
                <c:pt idx="226">
                  <c:v>5.5243000000000002</c:v>
                </c:pt>
                <c:pt idx="227">
                  <c:v>5.5801999999999996</c:v>
                </c:pt>
                <c:pt idx="228">
                  <c:v>5.6298000000000004</c:v>
                </c:pt>
                <c:pt idx="229">
                  <c:v>5.6791</c:v>
                </c:pt>
                <c:pt idx="230">
                  <c:v>5.7222</c:v>
                </c:pt>
                <c:pt idx="231">
                  <c:v>5.7641</c:v>
                </c:pt>
                <c:pt idx="232">
                  <c:v>5.7992999999999997</c:v>
                </c:pt>
                <c:pt idx="233">
                  <c:v>5.8240999999999996</c:v>
                </c:pt>
                <c:pt idx="234">
                  <c:v>5.8470000000000004</c:v>
                </c:pt>
                <c:pt idx="235">
                  <c:v>5.8704999999999998</c:v>
                </c:pt>
                <c:pt idx="236">
                  <c:v>5.8907999999999996</c:v>
                </c:pt>
                <c:pt idx="237">
                  <c:v>5.9059999999999997</c:v>
                </c:pt>
                <c:pt idx="238">
                  <c:v>5.9198000000000004</c:v>
                </c:pt>
                <c:pt idx="239">
                  <c:v>5.9298000000000002</c:v>
                </c:pt>
                <c:pt idx="240">
                  <c:v>5.9362000000000004</c:v>
                </c:pt>
                <c:pt idx="241">
                  <c:v>5.9414999999999996</c:v>
                </c:pt>
                <c:pt idx="242">
                  <c:v>5.9454000000000002</c:v>
                </c:pt>
                <c:pt idx="243">
                  <c:v>5.9532999999999996</c:v>
                </c:pt>
                <c:pt idx="244">
                  <c:v>5.9602000000000004</c:v>
                </c:pt>
                <c:pt idx="245">
                  <c:v>5.9627999999999997</c:v>
                </c:pt>
                <c:pt idx="246">
                  <c:v>5.9667000000000003</c:v>
                </c:pt>
                <c:pt idx="247">
                  <c:v>5.9661</c:v>
                </c:pt>
                <c:pt idx="248">
                  <c:v>5.9641999999999999</c:v>
                </c:pt>
                <c:pt idx="249">
                  <c:v>5.9581999999999997</c:v>
                </c:pt>
                <c:pt idx="250">
                  <c:v>5.9478</c:v>
                </c:pt>
                <c:pt idx="251">
                  <c:v>5.9348999999999998</c:v>
                </c:pt>
                <c:pt idx="252">
                  <c:v>5.9234</c:v>
                </c:pt>
                <c:pt idx="253">
                  <c:v>5.9111000000000002</c:v>
                </c:pt>
                <c:pt idx="254">
                  <c:v>5.8982999999999999</c:v>
                </c:pt>
                <c:pt idx="255">
                  <c:v>5.8875999999999999</c:v>
                </c:pt>
                <c:pt idx="256">
                  <c:v>5.8772000000000002</c:v>
                </c:pt>
                <c:pt idx="257">
                  <c:v>5.8693999999999997</c:v>
                </c:pt>
                <c:pt idx="258">
                  <c:v>5.8570000000000002</c:v>
                </c:pt>
                <c:pt idx="259">
                  <c:v>5.8436000000000003</c:v>
                </c:pt>
                <c:pt idx="260">
                  <c:v>5.8299000000000003</c:v>
                </c:pt>
                <c:pt idx="261">
                  <c:v>5.8173000000000004</c:v>
                </c:pt>
                <c:pt idx="262">
                  <c:v>5.8017000000000003</c:v>
                </c:pt>
                <c:pt idx="263">
                  <c:v>5.7849000000000004</c:v>
                </c:pt>
                <c:pt idx="264">
                  <c:v>5.7671999999999999</c:v>
                </c:pt>
                <c:pt idx="265">
                  <c:v>5.7491000000000003</c:v>
                </c:pt>
                <c:pt idx="266">
                  <c:v>5.7302</c:v>
                </c:pt>
                <c:pt idx="267">
                  <c:v>5.7146999999999997</c:v>
                </c:pt>
                <c:pt idx="268">
                  <c:v>5.7026000000000003</c:v>
                </c:pt>
                <c:pt idx="269">
                  <c:v>5.6906999999999996</c:v>
                </c:pt>
                <c:pt idx="270">
                  <c:v>5.6820000000000004</c:v>
                </c:pt>
                <c:pt idx="271">
                  <c:v>5.6730999999999998</c:v>
                </c:pt>
                <c:pt idx="272">
                  <c:v>5.6618000000000004</c:v>
                </c:pt>
                <c:pt idx="273">
                  <c:v>5.6517999999999997</c:v>
                </c:pt>
                <c:pt idx="274">
                  <c:v>5.6390000000000002</c:v>
                </c:pt>
                <c:pt idx="275">
                  <c:v>5.6233000000000004</c:v>
                </c:pt>
                <c:pt idx="276">
                  <c:v>5.6048</c:v>
                </c:pt>
                <c:pt idx="277">
                  <c:v>5.5876000000000001</c:v>
                </c:pt>
                <c:pt idx="278">
                  <c:v>5.5704000000000002</c:v>
                </c:pt>
                <c:pt idx="279">
                  <c:v>5.5518999999999998</c:v>
                </c:pt>
                <c:pt idx="280">
                  <c:v>5.5289000000000001</c:v>
                </c:pt>
                <c:pt idx="281">
                  <c:v>5.5023999999999997</c:v>
                </c:pt>
                <c:pt idx="282">
                  <c:v>5.4736000000000002</c:v>
                </c:pt>
                <c:pt idx="283">
                  <c:v>5.4413999999999998</c:v>
                </c:pt>
                <c:pt idx="284">
                  <c:v>5.4103000000000003</c:v>
                </c:pt>
                <c:pt idx="285">
                  <c:v>5.3799000000000001</c:v>
                </c:pt>
                <c:pt idx="286">
                  <c:v>5.3490000000000002</c:v>
                </c:pt>
                <c:pt idx="287">
                  <c:v>5.3155999999999999</c:v>
                </c:pt>
                <c:pt idx="288">
                  <c:v>5.2836999999999996</c:v>
                </c:pt>
                <c:pt idx="289">
                  <c:v>5.2521000000000004</c:v>
                </c:pt>
                <c:pt idx="290">
                  <c:v>5.2191000000000001</c:v>
                </c:pt>
                <c:pt idx="291">
                  <c:v>5.1840999999999999</c:v>
                </c:pt>
                <c:pt idx="292">
                  <c:v>5.1513</c:v>
                </c:pt>
                <c:pt idx="293">
                  <c:v>5.1184000000000003</c:v>
                </c:pt>
                <c:pt idx="294">
                  <c:v>5.0873999999999997</c:v>
                </c:pt>
                <c:pt idx="295">
                  <c:v>5.0583999999999998</c:v>
                </c:pt>
                <c:pt idx="296">
                  <c:v>5.0331999999999999</c:v>
                </c:pt>
                <c:pt idx="297">
                  <c:v>5.01</c:v>
                </c:pt>
                <c:pt idx="298">
                  <c:v>4.9870000000000001</c:v>
                </c:pt>
                <c:pt idx="299">
                  <c:v>4.9644000000000004</c:v>
                </c:pt>
                <c:pt idx="300">
                  <c:v>4.9425999999999997</c:v>
                </c:pt>
              </c:numCache>
            </c:numRef>
          </c:val>
          <c:smooth val="0"/>
          <c:extLst>
            <c:ext xmlns:c16="http://schemas.microsoft.com/office/drawing/2014/chart" uri="{C3380CC4-5D6E-409C-BE32-E72D297353CC}">
              <c16:uniqueId val="{00000000-60E5-4E35-943F-809E033B83C9}"/>
            </c:ext>
          </c:extLst>
        </c:ser>
        <c:dLbls>
          <c:showLegendKey val="0"/>
          <c:showVal val="0"/>
          <c:showCatName val="0"/>
          <c:showSerName val="0"/>
          <c:showPercent val="0"/>
          <c:showBubbleSize val="0"/>
        </c:dLbls>
        <c:smooth val="0"/>
        <c:axId val="599210568"/>
        <c:axId val="599212208"/>
      </c:lineChart>
      <c:catAx>
        <c:axId val="599210568"/>
        <c:scaling>
          <c:orientation val="minMax"/>
        </c:scaling>
        <c:delete val="1"/>
        <c:axPos val="b"/>
        <c:numFmt formatCode="General" sourceLinked="1"/>
        <c:majorTickMark val="out"/>
        <c:minorTickMark val="none"/>
        <c:tickLblPos val="nextTo"/>
        <c:crossAx val="599212208"/>
        <c:crosses val="autoZero"/>
        <c:auto val="1"/>
        <c:lblAlgn val="ctr"/>
        <c:lblOffset val="100"/>
        <c:noMultiLvlLbl val="0"/>
      </c:catAx>
      <c:valAx>
        <c:axId val="599212208"/>
        <c:scaling>
          <c:orientation val="minMax"/>
          <c:max val="40"/>
          <c:min val="-15"/>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alpha val="0"/>
                  </a:schemeClr>
                </a:solidFill>
                <a:latin typeface="+mn-lt"/>
                <a:ea typeface="+mn-ea"/>
                <a:cs typeface="+mn-cs"/>
              </a:defRPr>
            </a:pPr>
            <a:endParaRPr lang="en-US"/>
          </a:p>
        </c:txPr>
        <c:crossAx val="5992105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28575" cap="rnd">
              <a:solidFill>
                <a:srgbClr val="E3DE00"/>
              </a:solidFill>
              <a:round/>
            </a:ln>
            <a:effectLst/>
          </c:spPr>
          <c:marker>
            <c:symbol val="none"/>
          </c:marker>
          <c:val>
            <c:numRef>
              <c:f>Sheet1!$B$2:$B$302</c:f>
              <c:numCache>
                <c:formatCode>General</c:formatCode>
                <c:ptCount val="301"/>
                <c:pt idx="0">
                  <c:v>6.5523999999999996</c:v>
                </c:pt>
                <c:pt idx="1">
                  <c:v>6.5271999999999997</c:v>
                </c:pt>
                <c:pt idx="2">
                  <c:v>6.5054999999999996</c:v>
                </c:pt>
                <c:pt idx="3">
                  <c:v>6.4833999999999996</c:v>
                </c:pt>
                <c:pt idx="4">
                  <c:v>6.4588000000000001</c:v>
                </c:pt>
                <c:pt idx="5">
                  <c:v>6.4328000000000003</c:v>
                </c:pt>
                <c:pt idx="6">
                  <c:v>6.4063999999999997</c:v>
                </c:pt>
                <c:pt idx="7">
                  <c:v>6.3811</c:v>
                </c:pt>
                <c:pt idx="8">
                  <c:v>6.3540000000000001</c:v>
                </c:pt>
                <c:pt idx="9">
                  <c:v>6.3281000000000001</c:v>
                </c:pt>
                <c:pt idx="10">
                  <c:v>6.3036000000000003</c:v>
                </c:pt>
                <c:pt idx="11">
                  <c:v>6.2785000000000002</c:v>
                </c:pt>
                <c:pt idx="12">
                  <c:v>6.2546999999999997</c:v>
                </c:pt>
                <c:pt idx="13">
                  <c:v>6.2320000000000002</c:v>
                </c:pt>
                <c:pt idx="14">
                  <c:v>6.2096</c:v>
                </c:pt>
                <c:pt idx="15">
                  <c:v>6.1881000000000004</c:v>
                </c:pt>
                <c:pt idx="16">
                  <c:v>6.1680000000000001</c:v>
                </c:pt>
                <c:pt idx="17">
                  <c:v>6.1473000000000004</c:v>
                </c:pt>
                <c:pt idx="18">
                  <c:v>6.1322999999999999</c:v>
                </c:pt>
                <c:pt idx="19">
                  <c:v>6.1219000000000001</c:v>
                </c:pt>
                <c:pt idx="20">
                  <c:v>6.1120999999999999</c:v>
                </c:pt>
                <c:pt idx="21">
                  <c:v>6.1040000000000001</c:v>
                </c:pt>
                <c:pt idx="22">
                  <c:v>6.0967000000000002</c:v>
                </c:pt>
                <c:pt idx="23">
                  <c:v>6.09</c:v>
                </c:pt>
                <c:pt idx="24">
                  <c:v>6.0833000000000004</c:v>
                </c:pt>
                <c:pt idx="25">
                  <c:v>6.0780000000000003</c:v>
                </c:pt>
                <c:pt idx="26">
                  <c:v>6.0728999999999997</c:v>
                </c:pt>
                <c:pt idx="27">
                  <c:v>6.0724</c:v>
                </c:pt>
                <c:pt idx="28">
                  <c:v>6.0765000000000002</c:v>
                </c:pt>
                <c:pt idx="29">
                  <c:v>6.0804999999999998</c:v>
                </c:pt>
                <c:pt idx="30">
                  <c:v>6.0842000000000001</c:v>
                </c:pt>
                <c:pt idx="31">
                  <c:v>6.0864000000000003</c:v>
                </c:pt>
                <c:pt idx="32">
                  <c:v>6.0873999999999997</c:v>
                </c:pt>
                <c:pt idx="33">
                  <c:v>6.0853999999999999</c:v>
                </c:pt>
                <c:pt idx="34">
                  <c:v>6.0824999999999996</c:v>
                </c:pt>
                <c:pt idx="35">
                  <c:v>6.0803000000000003</c:v>
                </c:pt>
                <c:pt idx="36">
                  <c:v>6.0788000000000002</c:v>
                </c:pt>
                <c:pt idx="37">
                  <c:v>6.0772000000000004</c:v>
                </c:pt>
                <c:pt idx="38">
                  <c:v>6.0743999999999998</c:v>
                </c:pt>
                <c:pt idx="39">
                  <c:v>6.0692000000000004</c:v>
                </c:pt>
                <c:pt idx="40">
                  <c:v>6.0646000000000004</c:v>
                </c:pt>
                <c:pt idx="41">
                  <c:v>6.0606999999999998</c:v>
                </c:pt>
                <c:pt idx="42">
                  <c:v>6.0545999999999998</c:v>
                </c:pt>
                <c:pt idx="43">
                  <c:v>6.0475000000000003</c:v>
                </c:pt>
                <c:pt idx="44">
                  <c:v>6.0407999999999999</c:v>
                </c:pt>
                <c:pt idx="45">
                  <c:v>6.0377999999999998</c:v>
                </c:pt>
                <c:pt idx="46">
                  <c:v>6.0351999999999997</c:v>
                </c:pt>
                <c:pt idx="47">
                  <c:v>6.0368000000000004</c:v>
                </c:pt>
                <c:pt idx="48">
                  <c:v>6.0362999999999998</c:v>
                </c:pt>
                <c:pt idx="49">
                  <c:v>6.0377999999999998</c:v>
                </c:pt>
                <c:pt idx="50">
                  <c:v>6.0425000000000004</c:v>
                </c:pt>
                <c:pt idx="51">
                  <c:v>6.0479000000000003</c:v>
                </c:pt>
                <c:pt idx="52">
                  <c:v>6.0534999999999997</c:v>
                </c:pt>
                <c:pt idx="53">
                  <c:v>6.0587999999999997</c:v>
                </c:pt>
                <c:pt idx="54">
                  <c:v>6.0679999999999996</c:v>
                </c:pt>
                <c:pt idx="55">
                  <c:v>6.0789</c:v>
                </c:pt>
                <c:pt idx="56">
                  <c:v>6.0903999999999998</c:v>
                </c:pt>
                <c:pt idx="57">
                  <c:v>6.0991</c:v>
                </c:pt>
                <c:pt idx="58">
                  <c:v>6.109</c:v>
                </c:pt>
                <c:pt idx="59">
                  <c:v>6.1186999999999996</c:v>
                </c:pt>
                <c:pt idx="60">
                  <c:v>6.1271000000000004</c:v>
                </c:pt>
                <c:pt idx="61">
                  <c:v>6.1391</c:v>
                </c:pt>
                <c:pt idx="62">
                  <c:v>6.1516000000000002</c:v>
                </c:pt>
                <c:pt idx="63">
                  <c:v>6.1696999999999997</c:v>
                </c:pt>
                <c:pt idx="64">
                  <c:v>6.1902999999999997</c:v>
                </c:pt>
                <c:pt idx="65">
                  <c:v>6.2168999999999999</c:v>
                </c:pt>
                <c:pt idx="66">
                  <c:v>6.2454000000000001</c:v>
                </c:pt>
                <c:pt idx="67">
                  <c:v>6.2782</c:v>
                </c:pt>
                <c:pt idx="68">
                  <c:v>6.3159999999999998</c:v>
                </c:pt>
                <c:pt idx="69">
                  <c:v>6.3601000000000001</c:v>
                </c:pt>
                <c:pt idx="70">
                  <c:v>6.4107000000000003</c:v>
                </c:pt>
                <c:pt idx="71">
                  <c:v>6.4617000000000004</c:v>
                </c:pt>
                <c:pt idx="72">
                  <c:v>6.5129000000000001</c:v>
                </c:pt>
                <c:pt idx="73">
                  <c:v>6.5682999999999998</c:v>
                </c:pt>
                <c:pt idx="74">
                  <c:v>6.6256000000000004</c:v>
                </c:pt>
                <c:pt idx="75">
                  <c:v>6.6853999999999996</c:v>
                </c:pt>
                <c:pt idx="76">
                  <c:v>6.742</c:v>
                </c:pt>
                <c:pt idx="77">
                  <c:v>6.7995000000000001</c:v>
                </c:pt>
                <c:pt idx="78">
                  <c:v>6.8597000000000001</c:v>
                </c:pt>
                <c:pt idx="79">
                  <c:v>6.9179000000000004</c:v>
                </c:pt>
                <c:pt idx="80">
                  <c:v>6.9718999999999998</c:v>
                </c:pt>
                <c:pt idx="81">
                  <c:v>7.0244999999999997</c:v>
                </c:pt>
                <c:pt idx="82">
                  <c:v>7.0777000000000001</c:v>
                </c:pt>
                <c:pt idx="83">
                  <c:v>7.1345000000000001</c:v>
                </c:pt>
                <c:pt idx="84">
                  <c:v>7.1963999999999997</c:v>
                </c:pt>
                <c:pt idx="85">
                  <c:v>7.2671000000000001</c:v>
                </c:pt>
                <c:pt idx="86">
                  <c:v>7.3400999999999996</c:v>
                </c:pt>
                <c:pt idx="87">
                  <c:v>7.4139999999999997</c:v>
                </c:pt>
                <c:pt idx="88">
                  <c:v>7.4924999999999997</c:v>
                </c:pt>
                <c:pt idx="89">
                  <c:v>7.5772000000000004</c:v>
                </c:pt>
                <c:pt idx="90">
                  <c:v>7.6626000000000003</c:v>
                </c:pt>
                <c:pt idx="91">
                  <c:v>7.7477</c:v>
                </c:pt>
                <c:pt idx="92">
                  <c:v>7.8346</c:v>
                </c:pt>
                <c:pt idx="93">
                  <c:v>7.9253</c:v>
                </c:pt>
                <c:pt idx="94">
                  <c:v>8.0166000000000004</c:v>
                </c:pt>
                <c:pt idx="95">
                  <c:v>8.1138999999999992</c:v>
                </c:pt>
                <c:pt idx="96">
                  <c:v>8.2158999999999995</c:v>
                </c:pt>
                <c:pt idx="97">
                  <c:v>8.3248999999999995</c:v>
                </c:pt>
                <c:pt idx="98">
                  <c:v>8.4486000000000008</c:v>
                </c:pt>
                <c:pt idx="99">
                  <c:v>8.5818999999999992</c:v>
                </c:pt>
                <c:pt idx="100">
                  <c:v>8.7135999999999996</c:v>
                </c:pt>
                <c:pt idx="101">
                  <c:v>8.8526000000000007</c:v>
                </c:pt>
                <c:pt idx="102">
                  <c:v>8.9985999999999997</c:v>
                </c:pt>
                <c:pt idx="103">
                  <c:v>9.1442999999999994</c:v>
                </c:pt>
                <c:pt idx="104">
                  <c:v>9.2837999999999994</c:v>
                </c:pt>
                <c:pt idx="105">
                  <c:v>9.4298999999999999</c:v>
                </c:pt>
                <c:pt idx="106">
                  <c:v>9.5822000000000003</c:v>
                </c:pt>
                <c:pt idx="107">
                  <c:v>9.7402999999999995</c:v>
                </c:pt>
                <c:pt idx="108">
                  <c:v>9.9059000000000008</c:v>
                </c:pt>
                <c:pt idx="109">
                  <c:v>10.069000000000001</c:v>
                </c:pt>
                <c:pt idx="110">
                  <c:v>10.234999999999999</c:v>
                </c:pt>
                <c:pt idx="111">
                  <c:v>10.4</c:v>
                </c:pt>
                <c:pt idx="112">
                  <c:v>10.553000000000001</c:v>
                </c:pt>
                <c:pt idx="113">
                  <c:v>10.702</c:v>
                </c:pt>
                <c:pt idx="114">
                  <c:v>10.85</c:v>
                </c:pt>
                <c:pt idx="115">
                  <c:v>10.999000000000001</c:v>
                </c:pt>
                <c:pt idx="116">
                  <c:v>11.157</c:v>
                </c:pt>
                <c:pt idx="117">
                  <c:v>11.316000000000001</c:v>
                </c:pt>
                <c:pt idx="118">
                  <c:v>11.465999999999999</c:v>
                </c:pt>
                <c:pt idx="119">
                  <c:v>11.6</c:v>
                </c:pt>
                <c:pt idx="120">
                  <c:v>11.742000000000001</c:v>
                </c:pt>
                <c:pt idx="121">
                  <c:v>11.882999999999999</c:v>
                </c:pt>
                <c:pt idx="122">
                  <c:v>12.005000000000001</c:v>
                </c:pt>
                <c:pt idx="123">
                  <c:v>12.125999999999999</c:v>
                </c:pt>
                <c:pt idx="124">
                  <c:v>12.260999999999999</c:v>
                </c:pt>
                <c:pt idx="125">
                  <c:v>12.395</c:v>
                </c:pt>
                <c:pt idx="126">
                  <c:v>12.519</c:v>
                </c:pt>
                <c:pt idx="127">
                  <c:v>12.667</c:v>
                </c:pt>
                <c:pt idx="128">
                  <c:v>12.821</c:v>
                </c:pt>
                <c:pt idx="129">
                  <c:v>12.962</c:v>
                </c:pt>
                <c:pt idx="130">
                  <c:v>13.089</c:v>
                </c:pt>
                <c:pt idx="131">
                  <c:v>13.21</c:v>
                </c:pt>
                <c:pt idx="132">
                  <c:v>13.317</c:v>
                </c:pt>
                <c:pt idx="133">
                  <c:v>13.4</c:v>
                </c:pt>
                <c:pt idx="134">
                  <c:v>13.461</c:v>
                </c:pt>
                <c:pt idx="135">
                  <c:v>13.496</c:v>
                </c:pt>
                <c:pt idx="136">
                  <c:v>13.510999999999999</c:v>
                </c:pt>
                <c:pt idx="137">
                  <c:v>13.497</c:v>
                </c:pt>
                <c:pt idx="138">
                  <c:v>13.474</c:v>
                </c:pt>
                <c:pt idx="139">
                  <c:v>13.438000000000001</c:v>
                </c:pt>
                <c:pt idx="140">
                  <c:v>13.388</c:v>
                </c:pt>
                <c:pt idx="141">
                  <c:v>13.327999999999999</c:v>
                </c:pt>
                <c:pt idx="142">
                  <c:v>13.255000000000001</c:v>
                </c:pt>
                <c:pt idx="143">
                  <c:v>13.180999999999999</c:v>
                </c:pt>
                <c:pt idx="144">
                  <c:v>13.096</c:v>
                </c:pt>
                <c:pt idx="145">
                  <c:v>13.023999999999999</c:v>
                </c:pt>
                <c:pt idx="146">
                  <c:v>12.961</c:v>
                </c:pt>
                <c:pt idx="147">
                  <c:v>12.906000000000001</c:v>
                </c:pt>
                <c:pt idx="148">
                  <c:v>12.865</c:v>
                </c:pt>
                <c:pt idx="149">
                  <c:v>12.835000000000001</c:v>
                </c:pt>
                <c:pt idx="150">
                  <c:v>12.82</c:v>
                </c:pt>
                <c:pt idx="151">
                  <c:v>12.811</c:v>
                </c:pt>
                <c:pt idx="152">
                  <c:v>12.82</c:v>
                </c:pt>
                <c:pt idx="153">
                  <c:v>12.83</c:v>
                </c:pt>
                <c:pt idx="154">
                  <c:v>12.847</c:v>
                </c:pt>
                <c:pt idx="155">
                  <c:v>12.867000000000001</c:v>
                </c:pt>
                <c:pt idx="156">
                  <c:v>12.904</c:v>
                </c:pt>
                <c:pt idx="157">
                  <c:v>12.957000000000001</c:v>
                </c:pt>
                <c:pt idx="158">
                  <c:v>13.026999999999999</c:v>
                </c:pt>
                <c:pt idx="159">
                  <c:v>13.102</c:v>
                </c:pt>
                <c:pt idx="160">
                  <c:v>13.179</c:v>
                </c:pt>
                <c:pt idx="161">
                  <c:v>13.262</c:v>
                </c:pt>
                <c:pt idx="162">
                  <c:v>13.347</c:v>
                </c:pt>
                <c:pt idx="163">
                  <c:v>13.416</c:v>
                </c:pt>
                <c:pt idx="164">
                  <c:v>13.464</c:v>
                </c:pt>
                <c:pt idx="165">
                  <c:v>13.493</c:v>
                </c:pt>
                <c:pt idx="166">
                  <c:v>13.504</c:v>
                </c:pt>
                <c:pt idx="167">
                  <c:v>13.491</c:v>
                </c:pt>
                <c:pt idx="168">
                  <c:v>13.455</c:v>
                </c:pt>
                <c:pt idx="169">
                  <c:v>13.384</c:v>
                </c:pt>
                <c:pt idx="170">
                  <c:v>13.304</c:v>
                </c:pt>
                <c:pt idx="171">
                  <c:v>13.207000000000001</c:v>
                </c:pt>
                <c:pt idx="172">
                  <c:v>13.105</c:v>
                </c:pt>
                <c:pt idx="173">
                  <c:v>12.991</c:v>
                </c:pt>
                <c:pt idx="174">
                  <c:v>12.86</c:v>
                </c:pt>
                <c:pt idx="175">
                  <c:v>12.724</c:v>
                </c:pt>
                <c:pt idx="176">
                  <c:v>12.579000000000001</c:v>
                </c:pt>
                <c:pt idx="177">
                  <c:v>12.439</c:v>
                </c:pt>
                <c:pt idx="178">
                  <c:v>12.308999999999999</c:v>
                </c:pt>
                <c:pt idx="179">
                  <c:v>12.169</c:v>
                </c:pt>
                <c:pt idx="180">
                  <c:v>12.003</c:v>
                </c:pt>
                <c:pt idx="181">
                  <c:v>11.833</c:v>
                </c:pt>
                <c:pt idx="182">
                  <c:v>11.659000000000001</c:v>
                </c:pt>
                <c:pt idx="183">
                  <c:v>11.478</c:v>
                </c:pt>
                <c:pt idx="184">
                  <c:v>11.292999999999999</c:v>
                </c:pt>
                <c:pt idx="185">
                  <c:v>11.115</c:v>
                </c:pt>
                <c:pt idx="186">
                  <c:v>10.933</c:v>
                </c:pt>
                <c:pt idx="187">
                  <c:v>10.752000000000001</c:v>
                </c:pt>
                <c:pt idx="188">
                  <c:v>10.563000000000001</c:v>
                </c:pt>
                <c:pt idx="189">
                  <c:v>10.39</c:v>
                </c:pt>
                <c:pt idx="190">
                  <c:v>10.227</c:v>
                </c:pt>
                <c:pt idx="191">
                  <c:v>10.065</c:v>
                </c:pt>
                <c:pt idx="192">
                  <c:v>9.9016000000000002</c:v>
                </c:pt>
                <c:pt idx="193">
                  <c:v>9.7383000000000006</c:v>
                </c:pt>
                <c:pt idx="194">
                  <c:v>9.5754000000000001</c:v>
                </c:pt>
                <c:pt idx="195">
                  <c:v>9.4273000000000007</c:v>
                </c:pt>
                <c:pt idx="196">
                  <c:v>9.2834000000000003</c:v>
                </c:pt>
                <c:pt idx="197">
                  <c:v>9.1356999999999999</c:v>
                </c:pt>
                <c:pt idx="198">
                  <c:v>8.9931999999999999</c:v>
                </c:pt>
                <c:pt idx="199">
                  <c:v>8.8503000000000007</c:v>
                </c:pt>
                <c:pt idx="200">
                  <c:v>8.7068999999999992</c:v>
                </c:pt>
                <c:pt idx="201">
                  <c:v>8.5686</c:v>
                </c:pt>
                <c:pt idx="202">
                  <c:v>8.4407999999999994</c:v>
                </c:pt>
                <c:pt idx="203">
                  <c:v>8.3124000000000002</c:v>
                </c:pt>
                <c:pt idx="204">
                  <c:v>8.1888000000000005</c:v>
                </c:pt>
                <c:pt idx="205">
                  <c:v>8.0650999999999993</c:v>
                </c:pt>
                <c:pt idx="206">
                  <c:v>7.9428000000000001</c:v>
                </c:pt>
                <c:pt idx="207">
                  <c:v>7.8181000000000003</c:v>
                </c:pt>
                <c:pt idx="208">
                  <c:v>7.7119</c:v>
                </c:pt>
                <c:pt idx="209">
                  <c:v>7.6112000000000002</c:v>
                </c:pt>
                <c:pt idx="210">
                  <c:v>7.5105000000000004</c:v>
                </c:pt>
                <c:pt idx="211">
                  <c:v>7.4128999999999996</c:v>
                </c:pt>
                <c:pt idx="212">
                  <c:v>7.3166000000000002</c:v>
                </c:pt>
                <c:pt idx="213">
                  <c:v>7.2229000000000001</c:v>
                </c:pt>
                <c:pt idx="214">
                  <c:v>7.13</c:v>
                </c:pt>
                <c:pt idx="215">
                  <c:v>7.0453000000000001</c:v>
                </c:pt>
                <c:pt idx="216">
                  <c:v>6.9679000000000002</c:v>
                </c:pt>
                <c:pt idx="217">
                  <c:v>6.8996000000000004</c:v>
                </c:pt>
                <c:pt idx="218">
                  <c:v>6.8388</c:v>
                </c:pt>
                <c:pt idx="219">
                  <c:v>6.7835999999999999</c:v>
                </c:pt>
                <c:pt idx="220">
                  <c:v>6.7317</c:v>
                </c:pt>
                <c:pt idx="221">
                  <c:v>6.6809000000000003</c:v>
                </c:pt>
                <c:pt idx="222">
                  <c:v>6.6329000000000002</c:v>
                </c:pt>
                <c:pt idx="223">
                  <c:v>6.5815999999999999</c:v>
                </c:pt>
                <c:pt idx="224">
                  <c:v>6.5296000000000003</c:v>
                </c:pt>
                <c:pt idx="225">
                  <c:v>6.48</c:v>
                </c:pt>
                <c:pt idx="226">
                  <c:v>6.4345999999999997</c:v>
                </c:pt>
                <c:pt idx="227">
                  <c:v>6.3884999999999996</c:v>
                </c:pt>
                <c:pt idx="228">
                  <c:v>6.3437999999999999</c:v>
                </c:pt>
                <c:pt idx="229">
                  <c:v>6.3013000000000003</c:v>
                </c:pt>
                <c:pt idx="230">
                  <c:v>6.2624000000000004</c:v>
                </c:pt>
                <c:pt idx="231">
                  <c:v>6.2237</c:v>
                </c:pt>
                <c:pt idx="232">
                  <c:v>6.1856999999999998</c:v>
                </c:pt>
                <c:pt idx="233">
                  <c:v>6.1448</c:v>
                </c:pt>
                <c:pt idx="234">
                  <c:v>6.1083999999999996</c:v>
                </c:pt>
                <c:pt idx="235">
                  <c:v>6.0694999999999997</c:v>
                </c:pt>
                <c:pt idx="236">
                  <c:v>6.0332999999999997</c:v>
                </c:pt>
                <c:pt idx="237">
                  <c:v>5.9996999999999998</c:v>
                </c:pt>
                <c:pt idx="238">
                  <c:v>5.9668999999999999</c:v>
                </c:pt>
                <c:pt idx="239">
                  <c:v>5.9398999999999997</c:v>
                </c:pt>
                <c:pt idx="240">
                  <c:v>5.9179000000000004</c:v>
                </c:pt>
                <c:pt idx="241">
                  <c:v>5.8989000000000003</c:v>
                </c:pt>
                <c:pt idx="242">
                  <c:v>5.8841999999999999</c:v>
                </c:pt>
                <c:pt idx="243">
                  <c:v>5.8704999999999998</c:v>
                </c:pt>
                <c:pt idx="244">
                  <c:v>5.8563000000000001</c:v>
                </c:pt>
                <c:pt idx="245">
                  <c:v>5.8423999999999996</c:v>
                </c:pt>
                <c:pt idx="246">
                  <c:v>5.8312999999999997</c:v>
                </c:pt>
                <c:pt idx="247">
                  <c:v>5.8231000000000002</c:v>
                </c:pt>
                <c:pt idx="248">
                  <c:v>5.8155000000000001</c:v>
                </c:pt>
                <c:pt idx="249">
                  <c:v>5.8083</c:v>
                </c:pt>
                <c:pt idx="250">
                  <c:v>5.7991000000000001</c:v>
                </c:pt>
                <c:pt idx="251">
                  <c:v>5.7901999999999996</c:v>
                </c:pt>
                <c:pt idx="252">
                  <c:v>5.7821999999999996</c:v>
                </c:pt>
                <c:pt idx="253">
                  <c:v>5.7728000000000002</c:v>
                </c:pt>
                <c:pt idx="254">
                  <c:v>5.7633000000000001</c:v>
                </c:pt>
                <c:pt idx="255">
                  <c:v>5.7569999999999997</c:v>
                </c:pt>
                <c:pt idx="256">
                  <c:v>5.7527999999999997</c:v>
                </c:pt>
                <c:pt idx="257">
                  <c:v>5.7530000000000001</c:v>
                </c:pt>
                <c:pt idx="258">
                  <c:v>5.7515999999999998</c:v>
                </c:pt>
                <c:pt idx="259">
                  <c:v>5.7481999999999998</c:v>
                </c:pt>
                <c:pt idx="260">
                  <c:v>5.7446000000000002</c:v>
                </c:pt>
                <c:pt idx="261">
                  <c:v>5.7430000000000003</c:v>
                </c:pt>
                <c:pt idx="262">
                  <c:v>5.7417999999999996</c:v>
                </c:pt>
                <c:pt idx="263">
                  <c:v>5.7407000000000004</c:v>
                </c:pt>
                <c:pt idx="264">
                  <c:v>5.7407000000000004</c:v>
                </c:pt>
                <c:pt idx="265">
                  <c:v>5.7413999999999996</c:v>
                </c:pt>
                <c:pt idx="266">
                  <c:v>5.7426000000000004</c:v>
                </c:pt>
                <c:pt idx="267">
                  <c:v>5.7409999999999997</c:v>
                </c:pt>
                <c:pt idx="268">
                  <c:v>5.7386999999999997</c:v>
                </c:pt>
                <c:pt idx="269">
                  <c:v>5.7377000000000002</c:v>
                </c:pt>
                <c:pt idx="270">
                  <c:v>5.7380000000000004</c:v>
                </c:pt>
                <c:pt idx="271">
                  <c:v>5.7419000000000002</c:v>
                </c:pt>
                <c:pt idx="272">
                  <c:v>5.7454000000000001</c:v>
                </c:pt>
                <c:pt idx="273">
                  <c:v>5.7504999999999997</c:v>
                </c:pt>
                <c:pt idx="274">
                  <c:v>5.7584</c:v>
                </c:pt>
                <c:pt idx="275">
                  <c:v>5.7664999999999997</c:v>
                </c:pt>
                <c:pt idx="276">
                  <c:v>5.7732000000000001</c:v>
                </c:pt>
                <c:pt idx="277">
                  <c:v>5.7843</c:v>
                </c:pt>
                <c:pt idx="278">
                  <c:v>5.7987000000000002</c:v>
                </c:pt>
                <c:pt idx="279">
                  <c:v>5.8155999999999999</c:v>
                </c:pt>
                <c:pt idx="280">
                  <c:v>5.8319000000000001</c:v>
                </c:pt>
                <c:pt idx="281">
                  <c:v>5.8483999999999998</c:v>
                </c:pt>
                <c:pt idx="282">
                  <c:v>5.8632</c:v>
                </c:pt>
                <c:pt idx="283">
                  <c:v>5.8792999999999997</c:v>
                </c:pt>
                <c:pt idx="284">
                  <c:v>5.8975999999999997</c:v>
                </c:pt>
                <c:pt idx="285">
                  <c:v>5.9185999999999996</c:v>
                </c:pt>
                <c:pt idx="286">
                  <c:v>5.9383999999999997</c:v>
                </c:pt>
                <c:pt idx="287">
                  <c:v>5.9573999999999998</c:v>
                </c:pt>
                <c:pt idx="288">
                  <c:v>5.9751000000000003</c:v>
                </c:pt>
                <c:pt idx="289">
                  <c:v>5.9935</c:v>
                </c:pt>
                <c:pt idx="290">
                  <c:v>6.0125999999999999</c:v>
                </c:pt>
                <c:pt idx="291">
                  <c:v>6.0321999999999996</c:v>
                </c:pt>
                <c:pt idx="292">
                  <c:v>6.0529999999999999</c:v>
                </c:pt>
                <c:pt idx="293">
                  <c:v>6.0732999999999997</c:v>
                </c:pt>
                <c:pt idx="294">
                  <c:v>6.0926</c:v>
                </c:pt>
                <c:pt idx="295">
                  <c:v>6.1101000000000001</c:v>
                </c:pt>
                <c:pt idx="296">
                  <c:v>6.1284999999999998</c:v>
                </c:pt>
                <c:pt idx="297">
                  <c:v>6.1481000000000003</c:v>
                </c:pt>
                <c:pt idx="298">
                  <c:v>6.1677999999999997</c:v>
                </c:pt>
                <c:pt idx="299">
                  <c:v>6.1879</c:v>
                </c:pt>
                <c:pt idx="300">
                  <c:v>6.2081999999999997</c:v>
                </c:pt>
              </c:numCache>
            </c:numRef>
          </c:val>
          <c:smooth val="0"/>
          <c:extLst>
            <c:ext xmlns:c16="http://schemas.microsoft.com/office/drawing/2014/chart" uri="{C3380CC4-5D6E-409C-BE32-E72D297353CC}">
              <c16:uniqueId val="{00000000-63E3-4DF8-A2BF-02CC393F3232}"/>
            </c:ext>
          </c:extLst>
        </c:ser>
        <c:dLbls>
          <c:showLegendKey val="0"/>
          <c:showVal val="0"/>
          <c:showCatName val="0"/>
          <c:showSerName val="0"/>
          <c:showPercent val="0"/>
          <c:showBubbleSize val="0"/>
        </c:dLbls>
        <c:smooth val="0"/>
        <c:axId val="599210568"/>
        <c:axId val="599212208"/>
      </c:lineChart>
      <c:catAx>
        <c:axId val="599210568"/>
        <c:scaling>
          <c:orientation val="minMax"/>
        </c:scaling>
        <c:delete val="1"/>
        <c:axPos val="b"/>
        <c:numFmt formatCode="General" sourceLinked="1"/>
        <c:majorTickMark val="out"/>
        <c:minorTickMark val="none"/>
        <c:tickLblPos val="nextTo"/>
        <c:crossAx val="599212208"/>
        <c:crosses val="autoZero"/>
        <c:auto val="1"/>
        <c:lblAlgn val="ctr"/>
        <c:lblOffset val="100"/>
        <c:noMultiLvlLbl val="0"/>
      </c:catAx>
      <c:valAx>
        <c:axId val="599212208"/>
        <c:scaling>
          <c:orientation val="minMax"/>
          <c:max val="40"/>
          <c:min val="-15"/>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alpha val="0"/>
                  </a:schemeClr>
                </a:solidFill>
                <a:latin typeface="+mn-lt"/>
                <a:ea typeface="+mn-ea"/>
                <a:cs typeface="+mn-cs"/>
              </a:defRPr>
            </a:pPr>
            <a:endParaRPr lang="en-US"/>
          </a:p>
        </c:txPr>
        <c:crossAx val="5992105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1"/>
          <c:tx>
            <c:strRef>
              <c:f>Sheet1!$B$1</c:f>
              <c:strCache>
                <c:ptCount val="1"/>
                <c:pt idx="0">
                  <c:v>Series 1</c:v>
                </c:pt>
              </c:strCache>
            </c:strRef>
          </c:tx>
          <c:spPr>
            <a:ln w="28575" cap="rnd">
              <a:solidFill>
                <a:srgbClr val="92D050"/>
              </a:solidFill>
              <a:round/>
            </a:ln>
            <a:effectLst/>
          </c:spPr>
          <c:marker>
            <c:symbol val="none"/>
          </c:marker>
          <c:val>
            <c:numRef>
              <c:f>Sheet1!$B$2:$B$302</c:f>
              <c:numCache>
                <c:formatCode>General</c:formatCode>
                <c:ptCount val="301"/>
                <c:pt idx="0">
                  <c:v>-5.2092000000000001</c:v>
                </c:pt>
                <c:pt idx="1">
                  <c:v>-5.1863999999999999</c:v>
                </c:pt>
                <c:pt idx="2">
                  <c:v>-5.1653000000000002</c:v>
                </c:pt>
                <c:pt idx="3">
                  <c:v>-5.1448</c:v>
                </c:pt>
                <c:pt idx="4">
                  <c:v>-5.1223000000000001</c:v>
                </c:pt>
                <c:pt idx="5">
                  <c:v>-5.0999999999999996</c:v>
                </c:pt>
                <c:pt idx="6">
                  <c:v>-5.0804</c:v>
                </c:pt>
                <c:pt idx="7">
                  <c:v>-5.0621999999999998</c:v>
                </c:pt>
                <c:pt idx="8">
                  <c:v>-5.0364000000000004</c:v>
                </c:pt>
                <c:pt idx="9">
                  <c:v>-5.0076000000000001</c:v>
                </c:pt>
                <c:pt idx="10">
                  <c:v>-4.9762000000000004</c:v>
                </c:pt>
                <c:pt idx="11">
                  <c:v>-4.9443000000000001</c:v>
                </c:pt>
                <c:pt idx="12">
                  <c:v>-4.9108999999999998</c:v>
                </c:pt>
                <c:pt idx="13">
                  <c:v>-4.8771000000000004</c:v>
                </c:pt>
                <c:pt idx="14">
                  <c:v>-4.8441999999999998</c:v>
                </c:pt>
                <c:pt idx="15">
                  <c:v>-4.8080999999999996</c:v>
                </c:pt>
                <c:pt idx="16">
                  <c:v>-4.7670000000000003</c:v>
                </c:pt>
                <c:pt idx="17">
                  <c:v>-4.7268999999999997</c:v>
                </c:pt>
                <c:pt idx="18">
                  <c:v>-4.6874000000000002</c:v>
                </c:pt>
                <c:pt idx="19">
                  <c:v>-4.6460999999999997</c:v>
                </c:pt>
                <c:pt idx="20">
                  <c:v>-4.6070000000000002</c:v>
                </c:pt>
                <c:pt idx="21">
                  <c:v>-4.57</c:v>
                </c:pt>
                <c:pt idx="22">
                  <c:v>-4.5376000000000003</c:v>
                </c:pt>
                <c:pt idx="23">
                  <c:v>-4.5058999999999996</c:v>
                </c:pt>
                <c:pt idx="24">
                  <c:v>-4.4707999999999997</c:v>
                </c:pt>
                <c:pt idx="25">
                  <c:v>-4.4348000000000001</c:v>
                </c:pt>
                <c:pt idx="26">
                  <c:v>-4.3994</c:v>
                </c:pt>
                <c:pt idx="27">
                  <c:v>-4.3666999999999998</c:v>
                </c:pt>
                <c:pt idx="28">
                  <c:v>-4.3337000000000003</c:v>
                </c:pt>
                <c:pt idx="29">
                  <c:v>-4.2991999999999999</c:v>
                </c:pt>
                <c:pt idx="30">
                  <c:v>-4.2625999999999999</c:v>
                </c:pt>
                <c:pt idx="31">
                  <c:v>-4.2260999999999997</c:v>
                </c:pt>
                <c:pt idx="32">
                  <c:v>-4.1889000000000003</c:v>
                </c:pt>
                <c:pt idx="33">
                  <c:v>-4.1501999999999999</c:v>
                </c:pt>
                <c:pt idx="34">
                  <c:v>-4.1086999999999998</c:v>
                </c:pt>
                <c:pt idx="35">
                  <c:v>-4.0682</c:v>
                </c:pt>
                <c:pt idx="36">
                  <c:v>-4.0278</c:v>
                </c:pt>
                <c:pt idx="37">
                  <c:v>-3.9853000000000001</c:v>
                </c:pt>
                <c:pt idx="38">
                  <c:v>-3.9403999999999999</c:v>
                </c:pt>
                <c:pt idx="39">
                  <c:v>-3.8978000000000002</c:v>
                </c:pt>
                <c:pt idx="40">
                  <c:v>-3.8582999999999998</c:v>
                </c:pt>
                <c:pt idx="41">
                  <c:v>-3.8209</c:v>
                </c:pt>
                <c:pt idx="42">
                  <c:v>-3.7812000000000001</c:v>
                </c:pt>
                <c:pt idx="43">
                  <c:v>-3.7376</c:v>
                </c:pt>
                <c:pt idx="44">
                  <c:v>-3.6894</c:v>
                </c:pt>
                <c:pt idx="45">
                  <c:v>-3.6398999999999999</c:v>
                </c:pt>
                <c:pt idx="46">
                  <c:v>-3.5950000000000002</c:v>
                </c:pt>
                <c:pt idx="47">
                  <c:v>-3.5524</c:v>
                </c:pt>
                <c:pt idx="48">
                  <c:v>-3.5062000000000002</c:v>
                </c:pt>
                <c:pt idx="49">
                  <c:v>-3.4577</c:v>
                </c:pt>
                <c:pt idx="50">
                  <c:v>-3.411</c:v>
                </c:pt>
                <c:pt idx="51">
                  <c:v>-3.3609</c:v>
                </c:pt>
                <c:pt idx="52">
                  <c:v>-3.3151999999999999</c:v>
                </c:pt>
                <c:pt idx="53">
                  <c:v>-3.2719</c:v>
                </c:pt>
                <c:pt idx="54">
                  <c:v>-3.2292000000000001</c:v>
                </c:pt>
                <c:pt idx="55">
                  <c:v>-3.1840999999999999</c:v>
                </c:pt>
                <c:pt idx="56">
                  <c:v>-3.1404000000000001</c:v>
                </c:pt>
                <c:pt idx="57">
                  <c:v>-3.0960999999999999</c:v>
                </c:pt>
                <c:pt idx="58">
                  <c:v>-3.0514000000000001</c:v>
                </c:pt>
                <c:pt idx="59">
                  <c:v>-3.0019999999999998</c:v>
                </c:pt>
                <c:pt idx="60">
                  <c:v>-2.9506000000000001</c:v>
                </c:pt>
                <c:pt idx="61">
                  <c:v>-2.8963999999999999</c:v>
                </c:pt>
                <c:pt idx="62">
                  <c:v>-2.8401000000000001</c:v>
                </c:pt>
                <c:pt idx="63">
                  <c:v>-2.7799</c:v>
                </c:pt>
                <c:pt idx="64">
                  <c:v>-2.7162999999999999</c:v>
                </c:pt>
                <c:pt idx="65">
                  <c:v>-2.6482000000000001</c:v>
                </c:pt>
                <c:pt idx="66">
                  <c:v>-2.5714999999999999</c:v>
                </c:pt>
                <c:pt idx="67">
                  <c:v>-2.4948999999999999</c:v>
                </c:pt>
                <c:pt idx="68">
                  <c:v>-2.4098000000000002</c:v>
                </c:pt>
                <c:pt idx="69">
                  <c:v>-2.3153999999999999</c:v>
                </c:pt>
                <c:pt idx="70">
                  <c:v>-2.2250999999999999</c:v>
                </c:pt>
                <c:pt idx="71">
                  <c:v>-2.1392000000000002</c:v>
                </c:pt>
                <c:pt idx="72">
                  <c:v>-2.056</c:v>
                </c:pt>
                <c:pt idx="73">
                  <c:v>-1.9762</c:v>
                </c:pt>
                <c:pt idx="74">
                  <c:v>-1.8911</c:v>
                </c:pt>
                <c:pt idx="75">
                  <c:v>-1.8069999999999999</c:v>
                </c:pt>
                <c:pt idx="76">
                  <c:v>-1.7233000000000001</c:v>
                </c:pt>
                <c:pt idx="77">
                  <c:v>-1.6329</c:v>
                </c:pt>
                <c:pt idx="78">
                  <c:v>-1.544</c:v>
                </c:pt>
                <c:pt idx="79">
                  <c:v>-1.4588000000000001</c:v>
                </c:pt>
                <c:pt idx="80">
                  <c:v>-1.3744000000000001</c:v>
                </c:pt>
                <c:pt idx="81">
                  <c:v>-1.2962</c:v>
                </c:pt>
                <c:pt idx="82">
                  <c:v>-1.2185999999999999</c:v>
                </c:pt>
                <c:pt idx="83">
                  <c:v>-1.1364000000000001</c:v>
                </c:pt>
                <c:pt idx="84">
                  <c:v>-1.0565</c:v>
                </c:pt>
                <c:pt idx="85">
                  <c:v>-0.98109000000000002</c:v>
                </c:pt>
                <c:pt idx="86">
                  <c:v>-0.90739000000000003</c:v>
                </c:pt>
                <c:pt idx="87">
                  <c:v>-0.84477000000000002</c:v>
                </c:pt>
                <c:pt idx="88">
                  <c:v>-0.77976000000000001</c:v>
                </c:pt>
                <c:pt idx="89">
                  <c:v>-0.71692</c:v>
                </c:pt>
                <c:pt idx="90">
                  <c:v>-0.65303999999999995</c:v>
                </c:pt>
                <c:pt idx="91">
                  <c:v>-0.59245000000000003</c:v>
                </c:pt>
                <c:pt idx="92">
                  <c:v>-0.54307000000000005</c:v>
                </c:pt>
                <c:pt idx="93">
                  <c:v>-0.49564999999999998</c:v>
                </c:pt>
                <c:pt idx="94">
                  <c:v>-0.44799</c:v>
                </c:pt>
                <c:pt idx="95">
                  <c:v>-0.40164</c:v>
                </c:pt>
                <c:pt idx="96">
                  <c:v>-0.35627999999999999</c:v>
                </c:pt>
                <c:pt idx="97">
                  <c:v>-0.31080999999999998</c:v>
                </c:pt>
                <c:pt idx="98">
                  <c:v>-0.25813999999999998</c:v>
                </c:pt>
                <c:pt idx="99">
                  <c:v>-0.19708999999999999</c:v>
                </c:pt>
                <c:pt idx="100">
                  <c:v>-0.14204</c:v>
                </c:pt>
                <c:pt idx="101">
                  <c:v>-9.5299999999999996E-2</c:v>
                </c:pt>
                <c:pt idx="102">
                  <c:v>-5.3748999999999998E-2</c:v>
                </c:pt>
                <c:pt idx="103">
                  <c:v>-6.9957999999999999E-3</c:v>
                </c:pt>
                <c:pt idx="104">
                  <c:v>4.3124999999999997E-2</c:v>
                </c:pt>
                <c:pt idx="105">
                  <c:v>8.0781000000000006E-2</c:v>
                </c:pt>
                <c:pt idx="106">
                  <c:v>0.10761999999999999</c:v>
                </c:pt>
                <c:pt idx="107">
                  <c:v>0.13</c:v>
                </c:pt>
                <c:pt idx="108">
                  <c:v>0.15522</c:v>
                </c:pt>
                <c:pt idx="109">
                  <c:v>0.17480999999999999</c:v>
                </c:pt>
                <c:pt idx="110">
                  <c:v>0.19594</c:v>
                </c:pt>
                <c:pt idx="111">
                  <c:v>0.21284</c:v>
                </c:pt>
                <c:pt idx="112">
                  <c:v>0.23204</c:v>
                </c:pt>
                <c:pt idx="113">
                  <c:v>0.24601999999999999</c:v>
                </c:pt>
                <c:pt idx="114">
                  <c:v>0.26324999999999998</c:v>
                </c:pt>
                <c:pt idx="115">
                  <c:v>0.28134999999999999</c:v>
                </c:pt>
                <c:pt idx="116">
                  <c:v>0.28974</c:v>
                </c:pt>
                <c:pt idx="117">
                  <c:v>0.28476000000000001</c:v>
                </c:pt>
                <c:pt idx="118">
                  <c:v>0.27750999999999998</c:v>
                </c:pt>
                <c:pt idx="119">
                  <c:v>0.26451999999999998</c:v>
                </c:pt>
                <c:pt idx="120">
                  <c:v>0.26232</c:v>
                </c:pt>
                <c:pt idx="121">
                  <c:v>0.26434999999999997</c:v>
                </c:pt>
                <c:pt idx="122">
                  <c:v>0.26927000000000001</c:v>
                </c:pt>
                <c:pt idx="123">
                  <c:v>0.26772000000000001</c:v>
                </c:pt>
                <c:pt idx="124">
                  <c:v>0.26506999999999997</c:v>
                </c:pt>
                <c:pt idx="125">
                  <c:v>0.26066</c:v>
                </c:pt>
                <c:pt idx="126">
                  <c:v>0.24685000000000001</c:v>
                </c:pt>
                <c:pt idx="127">
                  <c:v>0.23252</c:v>
                </c:pt>
                <c:pt idx="128">
                  <c:v>0.22222</c:v>
                </c:pt>
                <c:pt idx="129">
                  <c:v>0.21279000000000001</c:v>
                </c:pt>
                <c:pt idx="130">
                  <c:v>0.21271000000000001</c:v>
                </c:pt>
                <c:pt idx="131">
                  <c:v>0.20618</c:v>
                </c:pt>
                <c:pt idx="132">
                  <c:v>0.18856000000000001</c:v>
                </c:pt>
                <c:pt idx="133">
                  <c:v>0.16968</c:v>
                </c:pt>
                <c:pt idx="134">
                  <c:v>0.14546000000000001</c:v>
                </c:pt>
                <c:pt idx="135">
                  <c:v>0.11210000000000001</c:v>
                </c:pt>
                <c:pt idx="136">
                  <c:v>6.8400000000000002E-2</c:v>
                </c:pt>
                <c:pt idx="137">
                  <c:v>3.5214000000000002E-2</c:v>
                </c:pt>
                <c:pt idx="138">
                  <c:v>-2.4927E-3</c:v>
                </c:pt>
                <c:pt idx="139">
                  <c:v>-5.0095000000000001E-2</c:v>
                </c:pt>
                <c:pt idx="140">
                  <c:v>-0.10695</c:v>
                </c:pt>
                <c:pt idx="141">
                  <c:v>-0.17796999999999999</c:v>
                </c:pt>
                <c:pt idx="142">
                  <c:v>-0.25458999999999998</c:v>
                </c:pt>
                <c:pt idx="143">
                  <c:v>-0.33426</c:v>
                </c:pt>
                <c:pt idx="144">
                  <c:v>-0.41554000000000002</c:v>
                </c:pt>
                <c:pt idx="145">
                  <c:v>-0.49223</c:v>
                </c:pt>
                <c:pt idx="146">
                  <c:v>-0.56006</c:v>
                </c:pt>
                <c:pt idx="147">
                  <c:v>-0.62375000000000003</c:v>
                </c:pt>
                <c:pt idx="148">
                  <c:v>-0.67325000000000002</c:v>
                </c:pt>
                <c:pt idx="149">
                  <c:v>-0.71442000000000005</c:v>
                </c:pt>
                <c:pt idx="150">
                  <c:v>-0.74295999999999995</c:v>
                </c:pt>
                <c:pt idx="151">
                  <c:v>-0.75951000000000002</c:v>
                </c:pt>
                <c:pt idx="152">
                  <c:v>-0.76090000000000002</c:v>
                </c:pt>
                <c:pt idx="153">
                  <c:v>-0.74685000000000001</c:v>
                </c:pt>
                <c:pt idx="154">
                  <c:v>-0.70948</c:v>
                </c:pt>
                <c:pt idx="155">
                  <c:v>-0.65820000000000001</c:v>
                </c:pt>
                <c:pt idx="156">
                  <c:v>-0.58494000000000002</c:v>
                </c:pt>
                <c:pt idx="157">
                  <c:v>-0.49807000000000001</c:v>
                </c:pt>
                <c:pt idx="158">
                  <c:v>-0.40525</c:v>
                </c:pt>
                <c:pt idx="159">
                  <c:v>-0.317</c:v>
                </c:pt>
                <c:pt idx="160">
                  <c:v>-0.22772000000000001</c:v>
                </c:pt>
                <c:pt idx="161">
                  <c:v>-0.14008999999999999</c:v>
                </c:pt>
                <c:pt idx="162">
                  <c:v>-5.6503999999999999E-2</c:v>
                </c:pt>
                <c:pt idx="163">
                  <c:v>2.3567000000000001E-2</c:v>
                </c:pt>
                <c:pt idx="164">
                  <c:v>9.1464000000000004E-2</c:v>
                </c:pt>
                <c:pt idx="165">
                  <c:v>0.13922999999999999</c:v>
                </c:pt>
                <c:pt idx="166">
                  <c:v>0.16980999999999999</c:v>
                </c:pt>
                <c:pt idx="167">
                  <c:v>0.18232999999999999</c:v>
                </c:pt>
                <c:pt idx="168">
                  <c:v>0.19291</c:v>
                </c:pt>
                <c:pt idx="169">
                  <c:v>0.19398000000000001</c:v>
                </c:pt>
                <c:pt idx="170">
                  <c:v>0.17285</c:v>
                </c:pt>
                <c:pt idx="171">
                  <c:v>0.13847000000000001</c:v>
                </c:pt>
                <c:pt idx="172">
                  <c:v>0.11122</c:v>
                </c:pt>
                <c:pt idx="173">
                  <c:v>7.8527E-2</c:v>
                </c:pt>
                <c:pt idx="174">
                  <c:v>4.3774E-2</c:v>
                </c:pt>
                <c:pt idx="175">
                  <c:v>2.2652000000000002E-3</c:v>
                </c:pt>
                <c:pt idx="176">
                  <c:v>-3.6355999999999999E-2</c:v>
                </c:pt>
                <c:pt idx="177">
                  <c:v>-6.6128999999999993E-2</c:v>
                </c:pt>
                <c:pt idx="178">
                  <c:v>-9.5383999999999997E-2</c:v>
                </c:pt>
                <c:pt idx="179">
                  <c:v>-0.12414</c:v>
                </c:pt>
                <c:pt idx="180">
                  <c:v>-0.14398</c:v>
                </c:pt>
                <c:pt idx="181">
                  <c:v>-0.17399000000000001</c:v>
                </c:pt>
                <c:pt idx="182">
                  <c:v>-0.20086999999999999</c:v>
                </c:pt>
                <c:pt idx="183">
                  <c:v>-0.22384000000000001</c:v>
                </c:pt>
                <c:pt idx="184">
                  <c:v>-0.23535</c:v>
                </c:pt>
                <c:pt idx="185">
                  <c:v>-0.25496999999999997</c:v>
                </c:pt>
                <c:pt idx="186">
                  <c:v>-0.28676000000000001</c:v>
                </c:pt>
                <c:pt idx="187">
                  <c:v>-0.32617000000000002</c:v>
                </c:pt>
                <c:pt idx="188">
                  <c:v>-0.36215000000000003</c:v>
                </c:pt>
                <c:pt idx="189">
                  <c:v>-0.39933999999999997</c:v>
                </c:pt>
                <c:pt idx="190">
                  <c:v>-0.43825999999999998</c:v>
                </c:pt>
                <c:pt idx="191">
                  <c:v>-0.48880000000000001</c:v>
                </c:pt>
                <c:pt idx="192">
                  <c:v>-0.54179999999999995</c:v>
                </c:pt>
                <c:pt idx="193">
                  <c:v>-0.59164000000000005</c:v>
                </c:pt>
                <c:pt idx="194">
                  <c:v>-0.64466000000000001</c:v>
                </c:pt>
                <c:pt idx="195">
                  <c:v>-0.69315000000000004</c:v>
                </c:pt>
                <c:pt idx="196">
                  <c:v>-0.73609000000000002</c:v>
                </c:pt>
                <c:pt idx="197">
                  <c:v>-0.77466999999999997</c:v>
                </c:pt>
                <c:pt idx="198">
                  <c:v>-0.81882999999999995</c:v>
                </c:pt>
                <c:pt idx="199">
                  <c:v>-0.86109000000000002</c:v>
                </c:pt>
                <c:pt idx="200">
                  <c:v>-0.89426000000000005</c:v>
                </c:pt>
                <c:pt idx="201">
                  <c:v>-0.93388000000000004</c:v>
                </c:pt>
                <c:pt idx="202">
                  <c:v>-0.97184000000000004</c:v>
                </c:pt>
                <c:pt idx="203">
                  <c:v>-1.0065999999999999</c:v>
                </c:pt>
                <c:pt idx="204">
                  <c:v>-1.0536000000000001</c:v>
                </c:pt>
                <c:pt idx="205">
                  <c:v>-1.1087</c:v>
                </c:pt>
                <c:pt idx="206">
                  <c:v>-1.1637999999999999</c:v>
                </c:pt>
                <c:pt idx="207">
                  <c:v>-1.2235</c:v>
                </c:pt>
                <c:pt idx="208">
                  <c:v>-1.2867999999999999</c:v>
                </c:pt>
                <c:pt idx="209">
                  <c:v>-1.3525</c:v>
                </c:pt>
                <c:pt idx="210">
                  <c:v>-1.427</c:v>
                </c:pt>
                <c:pt idx="211">
                  <c:v>-1.5095000000000001</c:v>
                </c:pt>
                <c:pt idx="212">
                  <c:v>-1.5965</c:v>
                </c:pt>
                <c:pt idx="213">
                  <c:v>-1.6816</c:v>
                </c:pt>
                <c:pt idx="214">
                  <c:v>-1.7745</c:v>
                </c:pt>
                <c:pt idx="215">
                  <c:v>-1.8684000000000001</c:v>
                </c:pt>
                <c:pt idx="216">
                  <c:v>-1.9704999999999999</c:v>
                </c:pt>
                <c:pt idx="217">
                  <c:v>-2.0726</c:v>
                </c:pt>
                <c:pt idx="218">
                  <c:v>-2.1766999999999999</c:v>
                </c:pt>
                <c:pt idx="219">
                  <c:v>-2.2804000000000002</c:v>
                </c:pt>
                <c:pt idx="220">
                  <c:v>-2.3845000000000001</c:v>
                </c:pt>
                <c:pt idx="221">
                  <c:v>-2.4952000000000001</c:v>
                </c:pt>
                <c:pt idx="222">
                  <c:v>-2.5985999999999998</c:v>
                </c:pt>
                <c:pt idx="223">
                  <c:v>-2.6993</c:v>
                </c:pt>
                <c:pt idx="224">
                  <c:v>-2.8018999999999998</c:v>
                </c:pt>
                <c:pt idx="225">
                  <c:v>-2.9060999999999999</c:v>
                </c:pt>
                <c:pt idx="226">
                  <c:v>-3.0044</c:v>
                </c:pt>
                <c:pt idx="227">
                  <c:v>-3.0996000000000001</c:v>
                </c:pt>
                <c:pt idx="228">
                  <c:v>-3.1972</c:v>
                </c:pt>
                <c:pt idx="229">
                  <c:v>-3.2947000000000002</c:v>
                </c:pt>
                <c:pt idx="230">
                  <c:v>-3.3898999999999999</c:v>
                </c:pt>
                <c:pt idx="231">
                  <c:v>-3.4895</c:v>
                </c:pt>
                <c:pt idx="232">
                  <c:v>-3.5897000000000001</c:v>
                </c:pt>
                <c:pt idx="233">
                  <c:v>-3.698</c:v>
                </c:pt>
                <c:pt idx="234">
                  <c:v>-3.8035000000000001</c:v>
                </c:pt>
                <c:pt idx="235">
                  <c:v>-3.9096000000000002</c:v>
                </c:pt>
                <c:pt idx="236">
                  <c:v>-4.0091000000000001</c:v>
                </c:pt>
                <c:pt idx="237">
                  <c:v>-4.1059999999999999</c:v>
                </c:pt>
                <c:pt idx="238">
                  <c:v>-4.1993</c:v>
                </c:pt>
                <c:pt idx="239">
                  <c:v>-4.2862999999999998</c:v>
                </c:pt>
                <c:pt idx="240">
                  <c:v>-4.3701999999999996</c:v>
                </c:pt>
                <c:pt idx="241">
                  <c:v>-4.4500999999999999</c:v>
                </c:pt>
                <c:pt idx="242">
                  <c:v>-4.5239000000000003</c:v>
                </c:pt>
                <c:pt idx="243">
                  <c:v>-4.5953999999999997</c:v>
                </c:pt>
                <c:pt idx="244">
                  <c:v>-4.6669</c:v>
                </c:pt>
                <c:pt idx="245">
                  <c:v>-4.7377000000000002</c:v>
                </c:pt>
                <c:pt idx="246">
                  <c:v>-4.8082000000000003</c:v>
                </c:pt>
                <c:pt idx="247">
                  <c:v>-4.8731999999999998</c:v>
                </c:pt>
                <c:pt idx="248">
                  <c:v>-4.9425999999999997</c:v>
                </c:pt>
                <c:pt idx="249">
                  <c:v>-5.01</c:v>
                </c:pt>
                <c:pt idx="250">
                  <c:v>-5.0746000000000002</c:v>
                </c:pt>
                <c:pt idx="251">
                  <c:v>-5.1390000000000002</c:v>
                </c:pt>
                <c:pt idx="252">
                  <c:v>-5.2050000000000001</c:v>
                </c:pt>
                <c:pt idx="253">
                  <c:v>-5.2664</c:v>
                </c:pt>
                <c:pt idx="254">
                  <c:v>-5.3246000000000002</c:v>
                </c:pt>
                <c:pt idx="255">
                  <c:v>-5.3788</c:v>
                </c:pt>
                <c:pt idx="256">
                  <c:v>-5.4317000000000002</c:v>
                </c:pt>
                <c:pt idx="257">
                  <c:v>-5.4821</c:v>
                </c:pt>
                <c:pt idx="258">
                  <c:v>-5.5270000000000001</c:v>
                </c:pt>
                <c:pt idx="259">
                  <c:v>-5.5721999999999996</c:v>
                </c:pt>
                <c:pt idx="260">
                  <c:v>-5.6147</c:v>
                </c:pt>
                <c:pt idx="261">
                  <c:v>-5.6540999999999997</c:v>
                </c:pt>
                <c:pt idx="262">
                  <c:v>-5.6885000000000003</c:v>
                </c:pt>
                <c:pt idx="263">
                  <c:v>-5.7206000000000001</c:v>
                </c:pt>
                <c:pt idx="264">
                  <c:v>-5.7554999999999996</c:v>
                </c:pt>
                <c:pt idx="265">
                  <c:v>-5.7927</c:v>
                </c:pt>
                <c:pt idx="266">
                  <c:v>-5.8299000000000003</c:v>
                </c:pt>
                <c:pt idx="267">
                  <c:v>-5.8653000000000004</c:v>
                </c:pt>
                <c:pt idx="268">
                  <c:v>-5.9016999999999999</c:v>
                </c:pt>
                <c:pt idx="269">
                  <c:v>-5.9374000000000002</c:v>
                </c:pt>
                <c:pt idx="270">
                  <c:v>-5.9760999999999997</c:v>
                </c:pt>
                <c:pt idx="271">
                  <c:v>-6.0133000000000001</c:v>
                </c:pt>
                <c:pt idx="272">
                  <c:v>-6.0505000000000004</c:v>
                </c:pt>
                <c:pt idx="273">
                  <c:v>-6.0880000000000001</c:v>
                </c:pt>
                <c:pt idx="274">
                  <c:v>-6.1271000000000004</c:v>
                </c:pt>
                <c:pt idx="275">
                  <c:v>-6.1645000000000003</c:v>
                </c:pt>
                <c:pt idx="276">
                  <c:v>-6.2032999999999996</c:v>
                </c:pt>
                <c:pt idx="277">
                  <c:v>-6.2397999999999998</c:v>
                </c:pt>
                <c:pt idx="278">
                  <c:v>-6.2709000000000001</c:v>
                </c:pt>
                <c:pt idx="279">
                  <c:v>-6.2984999999999998</c:v>
                </c:pt>
                <c:pt idx="280">
                  <c:v>-6.3265000000000002</c:v>
                </c:pt>
                <c:pt idx="281">
                  <c:v>-6.3531000000000004</c:v>
                </c:pt>
                <c:pt idx="282">
                  <c:v>-6.3792999999999997</c:v>
                </c:pt>
                <c:pt idx="283">
                  <c:v>-6.4066000000000001</c:v>
                </c:pt>
                <c:pt idx="284">
                  <c:v>-6.4363999999999999</c:v>
                </c:pt>
                <c:pt idx="285">
                  <c:v>-6.4695</c:v>
                </c:pt>
                <c:pt idx="286">
                  <c:v>-6.5041000000000002</c:v>
                </c:pt>
                <c:pt idx="287">
                  <c:v>-6.5376000000000003</c:v>
                </c:pt>
                <c:pt idx="288">
                  <c:v>-6.5708000000000002</c:v>
                </c:pt>
                <c:pt idx="289">
                  <c:v>-6.6052999999999997</c:v>
                </c:pt>
                <c:pt idx="290">
                  <c:v>-6.6390000000000002</c:v>
                </c:pt>
                <c:pt idx="291">
                  <c:v>-6.6740000000000004</c:v>
                </c:pt>
                <c:pt idx="292">
                  <c:v>-6.7114000000000003</c:v>
                </c:pt>
                <c:pt idx="293">
                  <c:v>-6.7510000000000003</c:v>
                </c:pt>
                <c:pt idx="294">
                  <c:v>-6.7899000000000003</c:v>
                </c:pt>
                <c:pt idx="295">
                  <c:v>-6.8296999999999999</c:v>
                </c:pt>
                <c:pt idx="296">
                  <c:v>-6.8712999999999997</c:v>
                </c:pt>
                <c:pt idx="297">
                  <c:v>-6.9116999999999997</c:v>
                </c:pt>
                <c:pt idx="298">
                  <c:v>-6.9526000000000003</c:v>
                </c:pt>
                <c:pt idx="299">
                  <c:v>-6.9935</c:v>
                </c:pt>
                <c:pt idx="300">
                  <c:v>-7.0323000000000002</c:v>
                </c:pt>
              </c:numCache>
            </c:numRef>
          </c:val>
          <c:smooth val="0"/>
          <c:extLst>
            <c:ext xmlns:c16="http://schemas.microsoft.com/office/drawing/2014/chart" uri="{C3380CC4-5D6E-409C-BE32-E72D297353CC}">
              <c16:uniqueId val="{00000000-91AD-4030-B255-8683E3C10091}"/>
            </c:ext>
          </c:extLst>
        </c:ser>
        <c:dLbls>
          <c:showLegendKey val="0"/>
          <c:showVal val="0"/>
          <c:showCatName val="0"/>
          <c:showSerName val="0"/>
          <c:showPercent val="0"/>
          <c:showBubbleSize val="0"/>
        </c:dLbls>
        <c:smooth val="0"/>
        <c:axId val="599210568"/>
        <c:axId val="599212208"/>
        <c:extLst>
          <c:ext xmlns:c15="http://schemas.microsoft.com/office/drawing/2012/chart" uri="{02D57815-91ED-43cb-92C2-25804820EDAC}">
            <c15:filteredLineSeries>
              <c15:ser>
                <c:idx val="0"/>
                <c:order val="0"/>
                <c:tx>
                  <c:strRef>
                    <c:extLst>
                      <c:ext uri="{02D57815-91ED-43cb-92C2-25804820EDAC}">
                        <c15:formulaRef>
                          <c15:sqref>Sheet1!$A$1</c15:sqref>
                        </c15:formulaRef>
                      </c:ext>
                    </c:extLst>
                    <c:strCache>
                      <c:ptCount val="1"/>
                      <c:pt idx="0">
                        <c:v> </c:v>
                      </c:pt>
                    </c:strCache>
                  </c:strRef>
                </c:tx>
                <c:spPr>
                  <a:ln w="28575" cap="rnd">
                    <a:solidFill>
                      <a:schemeClr val="accent1"/>
                    </a:solidFill>
                    <a:round/>
                  </a:ln>
                  <a:effectLst/>
                </c:spPr>
                <c:marker>
                  <c:symbol val="none"/>
                </c:marker>
                <c:val>
                  <c:numRef>
                    <c:extLst>
                      <c:ext uri="{02D57815-91ED-43cb-92C2-25804820EDAC}">
                        <c15:formulaRef>
                          <c15:sqref>Sheet1!$A$2:$A$302</c15:sqref>
                        </c15:formulaRef>
                      </c:ext>
                    </c:extLst>
                    <c:numCache>
                      <c:formatCode>General</c:formatCode>
                      <c:ptCount val="301"/>
                      <c:pt idx="0">
                        <c:v>-1500</c:v>
                      </c:pt>
                      <c:pt idx="1">
                        <c:v>-1490</c:v>
                      </c:pt>
                      <c:pt idx="2">
                        <c:v>-1480</c:v>
                      </c:pt>
                      <c:pt idx="3">
                        <c:v>-1470</c:v>
                      </c:pt>
                      <c:pt idx="4">
                        <c:v>-1460</c:v>
                      </c:pt>
                      <c:pt idx="5">
                        <c:v>-1450</c:v>
                      </c:pt>
                      <c:pt idx="6">
                        <c:v>-1440</c:v>
                      </c:pt>
                      <c:pt idx="7">
                        <c:v>-1430</c:v>
                      </c:pt>
                      <c:pt idx="8">
                        <c:v>-1420</c:v>
                      </c:pt>
                      <c:pt idx="9">
                        <c:v>-1410</c:v>
                      </c:pt>
                      <c:pt idx="10">
                        <c:v>-1400</c:v>
                      </c:pt>
                      <c:pt idx="11">
                        <c:v>-1390</c:v>
                      </c:pt>
                      <c:pt idx="12">
                        <c:v>-1380</c:v>
                      </c:pt>
                      <c:pt idx="13">
                        <c:v>-1370</c:v>
                      </c:pt>
                      <c:pt idx="14">
                        <c:v>-1360</c:v>
                      </c:pt>
                      <c:pt idx="15">
                        <c:v>-1350</c:v>
                      </c:pt>
                      <c:pt idx="16">
                        <c:v>-1340</c:v>
                      </c:pt>
                      <c:pt idx="17">
                        <c:v>-1330</c:v>
                      </c:pt>
                      <c:pt idx="18">
                        <c:v>-1320</c:v>
                      </c:pt>
                      <c:pt idx="19">
                        <c:v>-1310</c:v>
                      </c:pt>
                      <c:pt idx="20">
                        <c:v>-1300</c:v>
                      </c:pt>
                      <c:pt idx="21">
                        <c:v>-1290</c:v>
                      </c:pt>
                      <c:pt idx="22">
                        <c:v>-1280</c:v>
                      </c:pt>
                      <c:pt idx="23">
                        <c:v>-1270</c:v>
                      </c:pt>
                      <c:pt idx="24">
                        <c:v>-1260</c:v>
                      </c:pt>
                      <c:pt idx="25">
                        <c:v>-1250</c:v>
                      </c:pt>
                      <c:pt idx="26">
                        <c:v>-1240</c:v>
                      </c:pt>
                      <c:pt idx="27">
                        <c:v>-1230</c:v>
                      </c:pt>
                      <c:pt idx="28">
                        <c:v>-1220</c:v>
                      </c:pt>
                      <c:pt idx="29">
                        <c:v>-1210</c:v>
                      </c:pt>
                      <c:pt idx="30">
                        <c:v>-1200</c:v>
                      </c:pt>
                      <c:pt idx="31">
                        <c:v>-1190</c:v>
                      </c:pt>
                      <c:pt idx="32">
                        <c:v>-1180</c:v>
                      </c:pt>
                      <c:pt idx="33">
                        <c:v>-1170</c:v>
                      </c:pt>
                      <c:pt idx="34">
                        <c:v>-1160</c:v>
                      </c:pt>
                      <c:pt idx="35">
                        <c:v>-1150</c:v>
                      </c:pt>
                      <c:pt idx="36">
                        <c:v>-1140</c:v>
                      </c:pt>
                      <c:pt idx="37">
                        <c:v>-1130</c:v>
                      </c:pt>
                      <c:pt idx="38">
                        <c:v>-1120</c:v>
                      </c:pt>
                      <c:pt idx="39">
                        <c:v>-1110</c:v>
                      </c:pt>
                      <c:pt idx="40">
                        <c:v>-1100</c:v>
                      </c:pt>
                      <c:pt idx="41">
                        <c:v>-1090</c:v>
                      </c:pt>
                      <c:pt idx="42">
                        <c:v>-1080</c:v>
                      </c:pt>
                      <c:pt idx="43">
                        <c:v>-1070</c:v>
                      </c:pt>
                      <c:pt idx="44">
                        <c:v>-1060</c:v>
                      </c:pt>
                      <c:pt idx="45">
                        <c:v>-1050</c:v>
                      </c:pt>
                      <c:pt idx="46">
                        <c:v>-1040</c:v>
                      </c:pt>
                      <c:pt idx="47">
                        <c:v>-1030</c:v>
                      </c:pt>
                      <c:pt idx="48">
                        <c:v>-1020</c:v>
                      </c:pt>
                      <c:pt idx="49">
                        <c:v>-1010</c:v>
                      </c:pt>
                      <c:pt idx="50">
                        <c:v>-1000</c:v>
                      </c:pt>
                      <c:pt idx="51">
                        <c:v>-990</c:v>
                      </c:pt>
                      <c:pt idx="52">
                        <c:v>-980</c:v>
                      </c:pt>
                      <c:pt idx="53">
                        <c:v>-970</c:v>
                      </c:pt>
                      <c:pt idx="54">
                        <c:v>-960</c:v>
                      </c:pt>
                      <c:pt idx="55">
                        <c:v>-950</c:v>
                      </c:pt>
                      <c:pt idx="56">
                        <c:v>-940</c:v>
                      </c:pt>
                      <c:pt idx="57">
                        <c:v>-930</c:v>
                      </c:pt>
                      <c:pt idx="58">
                        <c:v>-920</c:v>
                      </c:pt>
                      <c:pt idx="59">
                        <c:v>-910</c:v>
                      </c:pt>
                      <c:pt idx="60">
                        <c:v>-900</c:v>
                      </c:pt>
                      <c:pt idx="61">
                        <c:v>-890</c:v>
                      </c:pt>
                      <c:pt idx="62">
                        <c:v>-880</c:v>
                      </c:pt>
                      <c:pt idx="63">
                        <c:v>-870</c:v>
                      </c:pt>
                      <c:pt idx="64">
                        <c:v>-860</c:v>
                      </c:pt>
                      <c:pt idx="65">
                        <c:v>-850</c:v>
                      </c:pt>
                      <c:pt idx="66">
                        <c:v>-840</c:v>
                      </c:pt>
                      <c:pt idx="67">
                        <c:v>-830</c:v>
                      </c:pt>
                      <c:pt idx="68">
                        <c:v>-820</c:v>
                      </c:pt>
                      <c:pt idx="69">
                        <c:v>-810</c:v>
                      </c:pt>
                      <c:pt idx="70">
                        <c:v>-800</c:v>
                      </c:pt>
                      <c:pt idx="71">
                        <c:v>-790</c:v>
                      </c:pt>
                      <c:pt idx="72">
                        <c:v>-780</c:v>
                      </c:pt>
                      <c:pt idx="73">
                        <c:v>-770</c:v>
                      </c:pt>
                      <c:pt idx="74">
                        <c:v>-760</c:v>
                      </c:pt>
                      <c:pt idx="75">
                        <c:v>-750</c:v>
                      </c:pt>
                      <c:pt idx="76">
                        <c:v>-740</c:v>
                      </c:pt>
                      <c:pt idx="77">
                        <c:v>-730</c:v>
                      </c:pt>
                      <c:pt idx="78">
                        <c:v>-720</c:v>
                      </c:pt>
                      <c:pt idx="79">
                        <c:v>-710</c:v>
                      </c:pt>
                      <c:pt idx="80">
                        <c:v>-700</c:v>
                      </c:pt>
                      <c:pt idx="81">
                        <c:v>-690</c:v>
                      </c:pt>
                      <c:pt idx="82">
                        <c:v>-680</c:v>
                      </c:pt>
                      <c:pt idx="83">
                        <c:v>-670</c:v>
                      </c:pt>
                      <c:pt idx="84">
                        <c:v>-660</c:v>
                      </c:pt>
                      <c:pt idx="85">
                        <c:v>-650</c:v>
                      </c:pt>
                      <c:pt idx="86">
                        <c:v>-640</c:v>
                      </c:pt>
                      <c:pt idx="87">
                        <c:v>-630</c:v>
                      </c:pt>
                      <c:pt idx="88">
                        <c:v>-620</c:v>
                      </c:pt>
                      <c:pt idx="89">
                        <c:v>-610</c:v>
                      </c:pt>
                      <c:pt idx="90">
                        <c:v>-600</c:v>
                      </c:pt>
                      <c:pt idx="91">
                        <c:v>-590</c:v>
                      </c:pt>
                      <c:pt idx="92">
                        <c:v>-580</c:v>
                      </c:pt>
                      <c:pt idx="93">
                        <c:v>-570</c:v>
                      </c:pt>
                      <c:pt idx="94">
                        <c:v>-560</c:v>
                      </c:pt>
                      <c:pt idx="95">
                        <c:v>-550</c:v>
                      </c:pt>
                      <c:pt idx="96">
                        <c:v>-540</c:v>
                      </c:pt>
                      <c:pt idx="97">
                        <c:v>-530</c:v>
                      </c:pt>
                      <c:pt idx="98">
                        <c:v>-520</c:v>
                      </c:pt>
                      <c:pt idx="99">
                        <c:v>-510</c:v>
                      </c:pt>
                      <c:pt idx="100">
                        <c:v>-500</c:v>
                      </c:pt>
                      <c:pt idx="101">
                        <c:v>-490</c:v>
                      </c:pt>
                      <c:pt idx="102">
                        <c:v>-480</c:v>
                      </c:pt>
                      <c:pt idx="103">
                        <c:v>-470</c:v>
                      </c:pt>
                      <c:pt idx="104">
                        <c:v>-460</c:v>
                      </c:pt>
                      <c:pt idx="105">
                        <c:v>-450</c:v>
                      </c:pt>
                      <c:pt idx="106">
                        <c:v>-440</c:v>
                      </c:pt>
                      <c:pt idx="107">
                        <c:v>-430</c:v>
                      </c:pt>
                      <c:pt idx="108">
                        <c:v>-420</c:v>
                      </c:pt>
                      <c:pt idx="109">
                        <c:v>-410</c:v>
                      </c:pt>
                      <c:pt idx="110">
                        <c:v>-400</c:v>
                      </c:pt>
                      <c:pt idx="111">
                        <c:v>-390</c:v>
                      </c:pt>
                      <c:pt idx="112">
                        <c:v>-380</c:v>
                      </c:pt>
                      <c:pt idx="113">
                        <c:v>-370</c:v>
                      </c:pt>
                      <c:pt idx="114">
                        <c:v>-360</c:v>
                      </c:pt>
                      <c:pt idx="115">
                        <c:v>-350</c:v>
                      </c:pt>
                      <c:pt idx="116">
                        <c:v>-340</c:v>
                      </c:pt>
                      <c:pt idx="117">
                        <c:v>-330</c:v>
                      </c:pt>
                      <c:pt idx="118">
                        <c:v>-320</c:v>
                      </c:pt>
                      <c:pt idx="119">
                        <c:v>-310</c:v>
                      </c:pt>
                      <c:pt idx="120">
                        <c:v>-300</c:v>
                      </c:pt>
                      <c:pt idx="121">
                        <c:v>-290</c:v>
                      </c:pt>
                      <c:pt idx="122">
                        <c:v>-280</c:v>
                      </c:pt>
                      <c:pt idx="123">
                        <c:v>-270</c:v>
                      </c:pt>
                      <c:pt idx="124">
                        <c:v>-260</c:v>
                      </c:pt>
                      <c:pt idx="125">
                        <c:v>-250</c:v>
                      </c:pt>
                      <c:pt idx="126">
                        <c:v>-240</c:v>
                      </c:pt>
                      <c:pt idx="127">
                        <c:v>-230</c:v>
                      </c:pt>
                      <c:pt idx="128">
                        <c:v>-220</c:v>
                      </c:pt>
                      <c:pt idx="129">
                        <c:v>-210</c:v>
                      </c:pt>
                      <c:pt idx="130">
                        <c:v>-200</c:v>
                      </c:pt>
                      <c:pt idx="131">
                        <c:v>-190</c:v>
                      </c:pt>
                      <c:pt idx="132">
                        <c:v>-180</c:v>
                      </c:pt>
                      <c:pt idx="133">
                        <c:v>-170</c:v>
                      </c:pt>
                      <c:pt idx="134">
                        <c:v>-160</c:v>
                      </c:pt>
                      <c:pt idx="135">
                        <c:v>-150</c:v>
                      </c:pt>
                      <c:pt idx="136">
                        <c:v>-140</c:v>
                      </c:pt>
                      <c:pt idx="137">
                        <c:v>-130</c:v>
                      </c:pt>
                      <c:pt idx="138">
                        <c:v>-120</c:v>
                      </c:pt>
                      <c:pt idx="139">
                        <c:v>-110</c:v>
                      </c:pt>
                      <c:pt idx="140">
                        <c:v>-100</c:v>
                      </c:pt>
                      <c:pt idx="141">
                        <c:v>-90</c:v>
                      </c:pt>
                      <c:pt idx="142">
                        <c:v>-80</c:v>
                      </c:pt>
                      <c:pt idx="143">
                        <c:v>-70</c:v>
                      </c:pt>
                      <c:pt idx="144">
                        <c:v>-60</c:v>
                      </c:pt>
                      <c:pt idx="145">
                        <c:v>-50</c:v>
                      </c:pt>
                      <c:pt idx="146">
                        <c:v>-40</c:v>
                      </c:pt>
                      <c:pt idx="147">
                        <c:v>-30</c:v>
                      </c:pt>
                      <c:pt idx="148">
                        <c:v>-20</c:v>
                      </c:pt>
                      <c:pt idx="149">
                        <c:v>-10</c:v>
                      </c:pt>
                      <c:pt idx="150">
                        <c:v>0</c:v>
                      </c:pt>
                      <c:pt idx="151">
                        <c:v>10</c:v>
                      </c:pt>
                      <c:pt idx="152">
                        <c:v>20</c:v>
                      </c:pt>
                      <c:pt idx="153">
                        <c:v>30</c:v>
                      </c:pt>
                      <c:pt idx="154">
                        <c:v>40</c:v>
                      </c:pt>
                      <c:pt idx="155">
                        <c:v>50</c:v>
                      </c:pt>
                      <c:pt idx="156">
                        <c:v>60</c:v>
                      </c:pt>
                      <c:pt idx="157">
                        <c:v>70</c:v>
                      </c:pt>
                      <c:pt idx="158">
                        <c:v>80</c:v>
                      </c:pt>
                      <c:pt idx="159">
                        <c:v>90</c:v>
                      </c:pt>
                      <c:pt idx="160">
                        <c:v>100</c:v>
                      </c:pt>
                      <c:pt idx="161">
                        <c:v>110</c:v>
                      </c:pt>
                      <c:pt idx="162">
                        <c:v>120</c:v>
                      </c:pt>
                      <c:pt idx="163">
                        <c:v>130</c:v>
                      </c:pt>
                      <c:pt idx="164">
                        <c:v>140</c:v>
                      </c:pt>
                      <c:pt idx="165">
                        <c:v>150</c:v>
                      </c:pt>
                      <c:pt idx="166">
                        <c:v>160</c:v>
                      </c:pt>
                      <c:pt idx="167">
                        <c:v>170</c:v>
                      </c:pt>
                      <c:pt idx="168">
                        <c:v>180</c:v>
                      </c:pt>
                      <c:pt idx="169">
                        <c:v>190</c:v>
                      </c:pt>
                      <c:pt idx="170">
                        <c:v>200</c:v>
                      </c:pt>
                      <c:pt idx="171">
                        <c:v>210</c:v>
                      </c:pt>
                      <c:pt idx="172">
                        <c:v>220</c:v>
                      </c:pt>
                      <c:pt idx="173">
                        <c:v>230</c:v>
                      </c:pt>
                      <c:pt idx="174">
                        <c:v>240</c:v>
                      </c:pt>
                      <c:pt idx="175">
                        <c:v>250</c:v>
                      </c:pt>
                      <c:pt idx="176">
                        <c:v>260</c:v>
                      </c:pt>
                      <c:pt idx="177">
                        <c:v>270</c:v>
                      </c:pt>
                      <c:pt idx="178">
                        <c:v>280</c:v>
                      </c:pt>
                      <c:pt idx="179">
                        <c:v>290</c:v>
                      </c:pt>
                      <c:pt idx="180">
                        <c:v>300</c:v>
                      </c:pt>
                      <c:pt idx="181">
                        <c:v>310</c:v>
                      </c:pt>
                      <c:pt idx="182">
                        <c:v>320</c:v>
                      </c:pt>
                      <c:pt idx="183">
                        <c:v>330</c:v>
                      </c:pt>
                      <c:pt idx="184">
                        <c:v>340</c:v>
                      </c:pt>
                      <c:pt idx="185">
                        <c:v>350</c:v>
                      </c:pt>
                      <c:pt idx="186">
                        <c:v>360</c:v>
                      </c:pt>
                      <c:pt idx="187">
                        <c:v>370</c:v>
                      </c:pt>
                      <c:pt idx="188">
                        <c:v>380</c:v>
                      </c:pt>
                      <c:pt idx="189">
                        <c:v>390</c:v>
                      </c:pt>
                      <c:pt idx="190">
                        <c:v>400</c:v>
                      </c:pt>
                      <c:pt idx="191">
                        <c:v>410</c:v>
                      </c:pt>
                      <c:pt idx="192">
                        <c:v>420</c:v>
                      </c:pt>
                      <c:pt idx="193">
                        <c:v>430</c:v>
                      </c:pt>
                      <c:pt idx="194">
                        <c:v>440</c:v>
                      </c:pt>
                      <c:pt idx="195">
                        <c:v>450</c:v>
                      </c:pt>
                      <c:pt idx="196">
                        <c:v>460</c:v>
                      </c:pt>
                      <c:pt idx="197">
                        <c:v>470</c:v>
                      </c:pt>
                      <c:pt idx="198">
                        <c:v>480</c:v>
                      </c:pt>
                      <c:pt idx="199">
                        <c:v>490</c:v>
                      </c:pt>
                      <c:pt idx="200">
                        <c:v>500</c:v>
                      </c:pt>
                      <c:pt idx="201">
                        <c:v>510</c:v>
                      </c:pt>
                      <c:pt idx="202">
                        <c:v>520</c:v>
                      </c:pt>
                      <c:pt idx="203">
                        <c:v>530</c:v>
                      </c:pt>
                      <c:pt idx="204">
                        <c:v>540</c:v>
                      </c:pt>
                      <c:pt idx="205">
                        <c:v>550</c:v>
                      </c:pt>
                      <c:pt idx="206">
                        <c:v>560</c:v>
                      </c:pt>
                      <c:pt idx="207">
                        <c:v>570</c:v>
                      </c:pt>
                      <c:pt idx="208">
                        <c:v>580</c:v>
                      </c:pt>
                      <c:pt idx="209">
                        <c:v>590</c:v>
                      </c:pt>
                      <c:pt idx="210">
                        <c:v>600</c:v>
                      </c:pt>
                      <c:pt idx="211">
                        <c:v>610</c:v>
                      </c:pt>
                      <c:pt idx="212">
                        <c:v>620</c:v>
                      </c:pt>
                      <c:pt idx="213">
                        <c:v>630</c:v>
                      </c:pt>
                      <c:pt idx="214">
                        <c:v>640</c:v>
                      </c:pt>
                      <c:pt idx="215">
                        <c:v>650</c:v>
                      </c:pt>
                      <c:pt idx="216">
                        <c:v>660</c:v>
                      </c:pt>
                      <c:pt idx="217">
                        <c:v>670</c:v>
                      </c:pt>
                      <c:pt idx="218">
                        <c:v>680</c:v>
                      </c:pt>
                      <c:pt idx="219">
                        <c:v>690</c:v>
                      </c:pt>
                      <c:pt idx="220">
                        <c:v>700</c:v>
                      </c:pt>
                      <c:pt idx="221">
                        <c:v>710</c:v>
                      </c:pt>
                      <c:pt idx="222">
                        <c:v>720</c:v>
                      </c:pt>
                      <c:pt idx="223">
                        <c:v>730</c:v>
                      </c:pt>
                      <c:pt idx="224">
                        <c:v>740</c:v>
                      </c:pt>
                      <c:pt idx="225">
                        <c:v>750</c:v>
                      </c:pt>
                      <c:pt idx="226">
                        <c:v>760</c:v>
                      </c:pt>
                      <c:pt idx="227">
                        <c:v>770</c:v>
                      </c:pt>
                      <c:pt idx="228">
                        <c:v>780</c:v>
                      </c:pt>
                      <c:pt idx="229">
                        <c:v>790</c:v>
                      </c:pt>
                      <c:pt idx="230">
                        <c:v>800</c:v>
                      </c:pt>
                      <c:pt idx="231">
                        <c:v>810</c:v>
                      </c:pt>
                      <c:pt idx="232">
                        <c:v>820</c:v>
                      </c:pt>
                      <c:pt idx="233">
                        <c:v>830</c:v>
                      </c:pt>
                      <c:pt idx="234">
                        <c:v>840</c:v>
                      </c:pt>
                      <c:pt idx="235">
                        <c:v>850</c:v>
                      </c:pt>
                      <c:pt idx="236">
                        <c:v>860</c:v>
                      </c:pt>
                      <c:pt idx="237">
                        <c:v>870</c:v>
                      </c:pt>
                      <c:pt idx="238">
                        <c:v>880</c:v>
                      </c:pt>
                      <c:pt idx="239">
                        <c:v>890</c:v>
                      </c:pt>
                      <c:pt idx="240">
                        <c:v>900</c:v>
                      </c:pt>
                      <c:pt idx="241">
                        <c:v>910</c:v>
                      </c:pt>
                      <c:pt idx="242">
                        <c:v>920</c:v>
                      </c:pt>
                      <c:pt idx="243">
                        <c:v>930</c:v>
                      </c:pt>
                      <c:pt idx="244">
                        <c:v>940</c:v>
                      </c:pt>
                      <c:pt idx="245">
                        <c:v>950</c:v>
                      </c:pt>
                      <c:pt idx="246">
                        <c:v>960</c:v>
                      </c:pt>
                      <c:pt idx="247">
                        <c:v>970</c:v>
                      </c:pt>
                      <c:pt idx="248">
                        <c:v>980</c:v>
                      </c:pt>
                      <c:pt idx="249">
                        <c:v>990</c:v>
                      </c:pt>
                      <c:pt idx="250">
                        <c:v>1000</c:v>
                      </c:pt>
                      <c:pt idx="251">
                        <c:v>1010</c:v>
                      </c:pt>
                      <c:pt idx="252">
                        <c:v>1020</c:v>
                      </c:pt>
                      <c:pt idx="253">
                        <c:v>1030</c:v>
                      </c:pt>
                      <c:pt idx="254">
                        <c:v>1040</c:v>
                      </c:pt>
                      <c:pt idx="255">
                        <c:v>1050</c:v>
                      </c:pt>
                      <c:pt idx="256">
                        <c:v>1060</c:v>
                      </c:pt>
                      <c:pt idx="257">
                        <c:v>1070</c:v>
                      </c:pt>
                      <c:pt idx="258">
                        <c:v>1080</c:v>
                      </c:pt>
                      <c:pt idx="259">
                        <c:v>1090</c:v>
                      </c:pt>
                      <c:pt idx="260">
                        <c:v>1100</c:v>
                      </c:pt>
                      <c:pt idx="261">
                        <c:v>1110</c:v>
                      </c:pt>
                      <c:pt idx="262">
                        <c:v>1120</c:v>
                      </c:pt>
                      <c:pt idx="263">
                        <c:v>1130</c:v>
                      </c:pt>
                      <c:pt idx="264">
                        <c:v>1140</c:v>
                      </c:pt>
                      <c:pt idx="265">
                        <c:v>1150</c:v>
                      </c:pt>
                      <c:pt idx="266">
                        <c:v>1160</c:v>
                      </c:pt>
                      <c:pt idx="267">
                        <c:v>1170</c:v>
                      </c:pt>
                      <c:pt idx="268">
                        <c:v>1180</c:v>
                      </c:pt>
                      <c:pt idx="269">
                        <c:v>1190</c:v>
                      </c:pt>
                      <c:pt idx="270">
                        <c:v>1200</c:v>
                      </c:pt>
                      <c:pt idx="271">
                        <c:v>1210</c:v>
                      </c:pt>
                      <c:pt idx="272">
                        <c:v>1220</c:v>
                      </c:pt>
                      <c:pt idx="273">
                        <c:v>1230</c:v>
                      </c:pt>
                      <c:pt idx="274">
                        <c:v>1240</c:v>
                      </c:pt>
                      <c:pt idx="275">
                        <c:v>1250</c:v>
                      </c:pt>
                      <c:pt idx="276">
                        <c:v>1260</c:v>
                      </c:pt>
                      <c:pt idx="277">
                        <c:v>1270</c:v>
                      </c:pt>
                      <c:pt idx="278">
                        <c:v>1280</c:v>
                      </c:pt>
                      <c:pt idx="279">
                        <c:v>1290</c:v>
                      </c:pt>
                      <c:pt idx="280">
                        <c:v>1300</c:v>
                      </c:pt>
                      <c:pt idx="281">
                        <c:v>1310</c:v>
                      </c:pt>
                      <c:pt idx="282">
                        <c:v>1320</c:v>
                      </c:pt>
                      <c:pt idx="283">
                        <c:v>1330</c:v>
                      </c:pt>
                      <c:pt idx="284">
                        <c:v>1340</c:v>
                      </c:pt>
                      <c:pt idx="285">
                        <c:v>1350</c:v>
                      </c:pt>
                      <c:pt idx="286">
                        <c:v>1360</c:v>
                      </c:pt>
                      <c:pt idx="287">
                        <c:v>1370</c:v>
                      </c:pt>
                      <c:pt idx="288">
                        <c:v>1380</c:v>
                      </c:pt>
                      <c:pt idx="289">
                        <c:v>1390</c:v>
                      </c:pt>
                      <c:pt idx="290">
                        <c:v>1400</c:v>
                      </c:pt>
                      <c:pt idx="291">
                        <c:v>1410</c:v>
                      </c:pt>
                      <c:pt idx="292">
                        <c:v>1420</c:v>
                      </c:pt>
                      <c:pt idx="293">
                        <c:v>1430</c:v>
                      </c:pt>
                      <c:pt idx="294">
                        <c:v>1440</c:v>
                      </c:pt>
                      <c:pt idx="295">
                        <c:v>1450</c:v>
                      </c:pt>
                      <c:pt idx="296">
                        <c:v>1460</c:v>
                      </c:pt>
                      <c:pt idx="297">
                        <c:v>1470</c:v>
                      </c:pt>
                      <c:pt idx="298">
                        <c:v>1480</c:v>
                      </c:pt>
                      <c:pt idx="299">
                        <c:v>1490</c:v>
                      </c:pt>
                      <c:pt idx="300">
                        <c:v>1500</c:v>
                      </c:pt>
                    </c:numCache>
                  </c:numRef>
                </c:val>
                <c:smooth val="0"/>
                <c:extLst>
                  <c:ext xmlns:c16="http://schemas.microsoft.com/office/drawing/2014/chart" uri="{C3380CC4-5D6E-409C-BE32-E72D297353CC}">
                    <c16:uniqueId val="{00000000-AEEF-41C5-850B-AFD2350AD69B}"/>
                  </c:ext>
                </c:extLst>
              </c15:ser>
            </c15:filteredLineSeries>
          </c:ext>
        </c:extLst>
      </c:lineChart>
      <c:catAx>
        <c:axId val="599210568"/>
        <c:scaling>
          <c:orientation val="minMax"/>
        </c:scaling>
        <c:delete val="1"/>
        <c:axPos val="b"/>
        <c:numFmt formatCode="General" sourceLinked="1"/>
        <c:majorTickMark val="out"/>
        <c:minorTickMark val="none"/>
        <c:tickLblPos val="nextTo"/>
        <c:crossAx val="599212208"/>
        <c:crosses val="autoZero"/>
        <c:auto val="1"/>
        <c:lblAlgn val="ctr"/>
        <c:lblOffset val="100"/>
        <c:noMultiLvlLbl val="0"/>
      </c:catAx>
      <c:valAx>
        <c:axId val="599212208"/>
        <c:scaling>
          <c:orientation val="minMax"/>
          <c:max val="40"/>
          <c:min val="-15"/>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alpha val="0"/>
                  </a:schemeClr>
                </a:solidFill>
                <a:latin typeface="+mn-lt"/>
                <a:ea typeface="+mn-ea"/>
                <a:cs typeface="+mn-cs"/>
              </a:defRPr>
            </a:pPr>
            <a:endParaRPr lang="en-US"/>
          </a:p>
        </c:txPr>
        <c:crossAx val="5992105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1"/>
          <c:tx>
            <c:strRef>
              <c:f>Sheet1!$B$1</c:f>
              <c:strCache>
                <c:ptCount val="1"/>
                <c:pt idx="0">
                  <c:v>Series 1</c:v>
                </c:pt>
              </c:strCache>
            </c:strRef>
          </c:tx>
          <c:spPr>
            <a:ln w="28575" cap="rnd">
              <a:solidFill>
                <a:srgbClr val="00B050"/>
              </a:solidFill>
              <a:round/>
            </a:ln>
            <a:effectLst/>
          </c:spPr>
          <c:marker>
            <c:symbol val="none"/>
          </c:marker>
          <c:val>
            <c:numRef>
              <c:f>Sheet1!$B$2:$B$302</c:f>
              <c:numCache>
                <c:formatCode>General</c:formatCode>
                <c:ptCount val="301"/>
                <c:pt idx="0">
                  <c:v>2.5406</c:v>
                </c:pt>
                <c:pt idx="1">
                  <c:v>2.6417999999999999</c:v>
                </c:pt>
                <c:pt idx="2">
                  <c:v>2.7458</c:v>
                </c:pt>
                <c:pt idx="3">
                  <c:v>2.8530000000000002</c:v>
                </c:pt>
                <c:pt idx="4">
                  <c:v>2.9634</c:v>
                </c:pt>
                <c:pt idx="5">
                  <c:v>3.0722999999999998</c:v>
                </c:pt>
                <c:pt idx="6">
                  <c:v>3.1821999999999999</c:v>
                </c:pt>
                <c:pt idx="7">
                  <c:v>3.2978999999999998</c:v>
                </c:pt>
                <c:pt idx="8">
                  <c:v>3.4201000000000001</c:v>
                </c:pt>
                <c:pt idx="9">
                  <c:v>3.5423</c:v>
                </c:pt>
                <c:pt idx="10">
                  <c:v>3.6688000000000001</c:v>
                </c:pt>
                <c:pt idx="11">
                  <c:v>3.7965</c:v>
                </c:pt>
                <c:pt idx="12">
                  <c:v>3.9274</c:v>
                </c:pt>
                <c:pt idx="13">
                  <c:v>4.0610999999999997</c:v>
                </c:pt>
                <c:pt idx="14">
                  <c:v>4.1984000000000004</c:v>
                </c:pt>
                <c:pt idx="15">
                  <c:v>4.3394000000000004</c:v>
                </c:pt>
                <c:pt idx="16">
                  <c:v>4.4893999999999998</c:v>
                </c:pt>
                <c:pt idx="17">
                  <c:v>4.6454000000000004</c:v>
                </c:pt>
                <c:pt idx="18">
                  <c:v>4.8112000000000004</c:v>
                </c:pt>
                <c:pt idx="19">
                  <c:v>4.9842000000000004</c:v>
                </c:pt>
                <c:pt idx="20">
                  <c:v>5.1622000000000003</c:v>
                </c:pt>
                <c:pt idx="21">
                  <c:v>5.3428000000000004</c:v>
                </c:pt>
                <c:pt idx="22">
                  <c:v>5.5231000000000003</c:v>
                </c:pt>
                <c:pt idx="23">
                  <c:v>5.7028999999999996</c:v>
                </c:pt>
                <c:pt idx="24">
                  <c:v>5.8871000000000002</c:v>
                </c:pt>
                <c:pt idx="25">
                  <c:v>6.0728999999999997</c:v>
                </c:pt>
                <c:pt idx="26">
                  <c:v>6.2648000000000001</c:v>
                </c:pt>
                <c:pt idx="27">
                  <c:v>6.4673999999999996</c:v>
                </c:pt>
                <c:pt idx="28">
                  <c:v>6.6802999999999999</c:v>
                </c:pt>
                <c:pt idx="29">
                  <c:v>6.8952999999999998</c:v>
                </c:pt>
                <c:pt idx="30">
                  <c:v>7.1125999999999996</c:v>
                </c:pt>
                <c:pt idx="31">
                  <c:v>7.3268000000000004</c:v>
                </c:pt>
                <c:pt idx="32">
                  <c:v>7.5416999999999996</c:v>
                </c:pt>
                <c:pt idx="33">
                  <c:v>7.7525000000000004</c:v>
                </c:pt>
                <c:pt idx="34">
                  <c:v>7.9695999999999998</c:v>
                </c:pt>
                <c:pt idx="35">
                  <c:v>8.1891999999999996</c:v>
                </c:pt>
                <c:pt idx="36">
                  <c:v>8.4086999999999996</c:v>
                </c:pt>
                <c:pt idx="37">
                  <c:v>8.6266999999999996</c:v>
                </c:pt>
                <c:pt idx="38">
                  <c:v>8.8506</c:v>
                </c:pt>
                <c:pt idx="39">
                  <c:v>9.0831999999999997</c:v>
                </c:pt>
                <c:pt idx="40">
                  <c:v>9.3225999999999996</c:v>
                </c:pt>
                <c:pt idx="41">
                  <c:v>9.5706000000000007</c:v>
                </c:pt>
                <c:pt idx="42">
                  <c:v>9.8239999999999998</c:v>
                </c:pt>
                <c:pt idx="43">
                  <c:v>10.074</c:v>
                </c:pt>
                <c:pt idx="44">
                  <c:v>10.324</c:v>
                </c:pt>
                <c:pt idx="45">
                  <c:v>10.573</c:v>
                </c:pt>
                <c:pt idx="46">
                  <c:v>10.823</c:v>
                </c:pt>
                <c:pt idx="47">
                  <c:v>11.077999999999999</c:v>
                </c:pt>
                <c:pt idx="48">
                  <c:v>11.337</c:v>
                </c:pt>
                <c:pt idx="49">
                  <c:v>11.596</c:v>
                </c:pt>
                <c:pt idx="50">
                  <c:v>11.856999999999999</c:v>
                </c:pt>
                <c:pt idx="51">
                  <c:v>12.114000000000001</c:v>
                </c:pt>
                <c:pt idx="52">
                  <c:v>12.366</c:v>
                </c:pt>
                <c:pt idx="53">
                  <c:v>12.616</c:v>
                </c:pt>
                <c:pt idx="54">
                  <c:v>12.874000000000001</c:v>
                </c:pt>
                <c:pt idx="55">
                  <c:v>13.13</c:v>
                </c:pt>
                <c:pt idx="56">
                  <c:v>13.384</c:v>
                </c:pt>
                <c:pt idx="57">
                  <c:v>13.635999999999999</c:v>
                </c:pt>
                <c:pt idx="58">
                  <c:v>13.888</c:v>
                </c:pt>
                <c:pt idx="59">
                  <c:v>14.145</c:v>
                </c:pt>
                <c:pt idx="60">
                  <c:v>14.404999999999999</c:v>
                </c:pt>
                <c:pt idx="61">
                  <c:v>14.670999999999999</c:v>
                </c:pt>
                <c:pt idx="62">
                  <c:v>14.942</c:v>
                </c:pt>
                <c:pt idx="63">
                  <c:v>15.221</c:v>
                </c:pt>
                <c:pt idx="64">
                  <c:v>15.499000000000001</c:v>
                </c:pt>
                <c:pt idx="65">
                  <c:v>15.778</c:v>
                </c:pt>
                <c:pt idx="66">
                  <c:v>16.062000000000001</c:v>
                </c:pt>
                <c:pt idx="67">
                  <c:v>16.356000000000002</c:v>
                </c:pt>
                <c:pt idx="68">
                  <c:v>16.655000000000001</c:v>
                </c:pt>
                <c:pt idx="69">
                  <c:v>16.959</c:v>
                </c:pt>
                <c:pt idx="70">
                  <c:v>17.271999999999998</c:v>
                </c:pt>
                <c:pt idx="71">
                  <c:v>17.600000000000001</c:v>
                </c:pt>
                <c:pt idx="72">
                  <c:v>17.928999999999998</c:v>
                </c:pt>
                <c:pt idx="73">
                  <c:v>18.259</c:v>
                </c:pt>
                <c:pt idx="74">
                  <c:v>18.587</c:v>
                </c:pt>
                <c:pt idx="75">
                  <c:v>18.917999999999999</c:v>
                </c:pt>
                <c:pt idx="76">
                  <c:v>19.254999999999999</c:v>
                </c:pt>
                <c:pt idx="77">
                  <c:v>19.591999999999999</c:v>
                </c:pt>
                <c:pt idx="78">
                  <c:v>19.937000000000001</c:v>
                </c:pt>
                <c:pt idx="79">
                  <c:v>20.28</c:v>
                </c:pt>
                <c:pt idx="80">
                  <c:v>20.616</c:v>
                </c:pt>
                <c:pt idx="81">
                  <c:v>20.946999999999999</c:v>
                </c:pt>
                <c:pt idx="82">
                  <c:v>21.268999999999998</c:v>
                </c:pt>
                <c:pt idx="83">
                  <c:v>21.596</c:v>
                </c:pt>
                <c:pt idx="84">
                  <c:v>21.931000000000001</c:v>
                </c:pt>
                <c:pt idx="85">
                  <c:v>22.263999999999999</c:v>
                </c:pt>
                <c:pt idx="86">
                  <c:v>22.596</c:v>
                </c:pt>
                <c:pt idx="87">
                  <c:v>22.93</c:v>
                </c:pt>
                <c:pt idx="88">
                  <c:v>23.263000000000002</c:v>
                </c:pt>
                <c:pt idx="89">
                  <c:v>23.6</c:v>
                </c:pt>
                <c:pt idx="90">
                  <c:v>23.945</c:v>
                </c:pt>
                <c:pt idx="91">
                  <c:v>24.298999999999999</c:v>
                </c:pt>
                <c:pt idx="92">
                  <c:v>24.645</c:v>
                </c:pt>
                <c:pt idx="93">
                  <c:v>24.984000000000002</c:v>
                </c:pt>
                <c:pt idx="94">
                  <c:v>25.331</c:v>
                </c:pt>
                <c:pt idx="95">
                  <c:v>25.684999999999999</c:v>
                </c:pt>
                <c:pt idx="96">
                  <c:v>26.044</c:v>
                </c:pt>
                <c:pt idx="97">
                  <c:v>26.405999999999999</c:v>
                </c:pt>
                <c:pt idx="98">
                  <c:v>26.783999999999999</c:v>
                </c:pt>
                <c:pt idx="99">
                  <c:v>27.167000000000002</c:v>
                </c:pt>
                <c:pt idx="100">
                  <c:v>27.547000000000001</c:v>
                </c:pt>
                <c:pt idx="101">
                  <c:v>27.940999999999999</c:v>
                </c:pt>
                <c:pt idx="102">
                  <c:v>28.344999999999999</c:v>
                </c:pt>
                <c:pt idx="103">
                  <c:v>28.744</c:v>
                </c:pt>
                <c:pt idx="104">
                  <c:v>29.143000000000001</c:v>
                </c:pt>
                <c:pt idx="105">
                  <c:v>29.536999999999999</c:v>
                </c:pt>
                <c:pt idx="106">
                  <c:v>29.937999999999999</c:v>
                </c:pt>
                <c:pt idx="107">
                  <c:v>30.34</c:v>
                </c:pt>
                <c:pt idx="108">
                  <c:v>30.742999999999999</c:v>
                </c:pt>
                <c:pt idx="109">
                  <c:v>31.126999999999999</c:v>
                </c:pt>
                <c:pt idx="110">
                  <c:v>31.512</c:v>
                </c:pt>
                <c:pt idx="111">
                  <c:v>31.89</c:v>
                </c:pt>
                <c:pt idx="112">
                  <c:v>32.231000000000002</c:v>
                </c:pt>
                <c:pt idx="113">
                  <c:v>32.558</c:v>
                </c:pt>
                <c:pt idx="114">
                  <c:v>32.875999999999998</c:v>
                </c:pt>
                <c:pt idx="115">
                  <c:v>33.183</c:v>
                </c:pt>
                <c:pt idx="116">
                  <c:v>33.488</c:v>
                </c:pt>
                <c:pt idx="117">
                  <c:v>33.780999999999999</c:v>
                </c:pt>
                <c:pt idx="118">
                  <c:v>34.042000000000002</c:v>
                </c:pt>
                <c:pt idx="119">
                  <c:v>34.261000000000003</c:v>
                </c:pt>
                <c:pt idx="120">
                  <c:v>34.460999999999999</c:v>
                </c:pt>
                <c:pt idx="121">
                  <c:v>34.645000000000003</c:v>
                </c:pt>
                <c:pt idx="122">
                  <c:v>34.799999999999997</c:v>
                </c:pt>
                <c:pt idx="123">
                  <c:v>34.936999999999998</c:v>
                </c:pt>
                <c:pt idx="124">
                  <c:v>35.075000000000003</c:v>
                </c:pt>
                <c:pt idx="125">
                  <c:v>35.203000000000003</c:v>
                </c:pt>
                <c:pt idx="126">
                  <c:v>35.301000000000002</c:v>
                </c:pt>
                <c:pt idx="127">
                  <c:v>35.411999999999999</c:v>
                </c:pt>
                <c:pt idx="128">
                  <c:v>35.515999999999998</c:v>
                </c:pt>
                <c:pt idx="129">
                  <c:v>35.610999999999997</c:v>
                </c:pt>
                <c:pt idx="130">
                  <c:v>35.697000000000003</c:v>
                </c:pt>
                <c:pt idx="131">
                  <c:v>35.768000000000001</c:v>
                </c:pt>
                <c:pt idx="132">
                  <c:v>35.834000000000003</c:v>
                </c:pt>
                <c:pt idx="133">
                  <c:v>35.881999999999998</c:v>
                </c:pt>
                <c:pt idx="134">
                  <c:v>35.909999999999997</c:v>
                </c:pt>
                <c:pt idx="135">
                  <c:v>35.917999999999999</c:v>
                </c:pt>
                <c:pt idx="136">
                  <c:v>35.905000000000001</c:v>
                </c:pt>
                <c:pt idx="137">
                  <c:v>35.877000000000002</c:v>
                </c:pt>
                <c:pt idx="138">
                  <c:v>35.841000000000001</c:v>
                </c:pt>
                <c:pt idx="139">
                  <c:v>35.795999999999999</c:v>
                </c:pt>
                <c:pt idx="140">
                  <c:v>35.747999999999998</c:v>
                </c:pt>
                <c:pt idx="141">
                  <c:v>35.701000000000001</c:v>
                </c:pt>
                <c:pt idx="142">
                  <c:v>35.658999999999999</c:v>
                </c:pt>
                <c:pt idx="143">
                  <c:v>35.622999999999998</c:v>
                </c:pt>
                <c:pt idx="144">
                  <c:v>35.573999999999998</c:v>
                </c:pt>
                <c:pt idx="145">
                  <c:v>35.530999999999999</c:v>
                </c:pt>
                <c:pt idx="146">
                  <c:v>35.493000000000002</c:v>
                </c:pt>
                <c:pt idx="147">
                  <c:v>35.457999999999998</c:v>
                </c:pt>
                <c:pt idx="148">
                  <c:v>35.427</c:v>
                </c:pt>
                <c:pt idx="149">
                  <c:v>35.393000000000001</c:v>
                </c:pt>
                <c:pt idx="150">
                  <c:v>35.365000000000002</c:v>
                </c:pt>
                <c:pt idx="151">
                  <c:v>35.357999999999997</c:v>
                </c:pt>
                <c:pt idx="152">
                  <c:v>35.374000000000002</c:v>
                </c:pt>
                <c:pt idx="153">
                  <c:v>35.398000000000003</c:v>
                </c:pt>
                <c:pt idx="154">
                  <c:v>35.439</c:v>
                </c:pt>
                <c:pt idx="155">
                  <c:v>35.476999999999997</c:v>
                </c:pt>
                <c:pt idx="156">
                  <c:v>35.536000000000001</c:v>
                </c:pt>
                <c:pt idx="157">
                  <c:v>35.606999999999999</c:v>
                </c:pt>
                <c:pt idx="158">
                  <c:v>35.683999999999997</c:v>
                </c:pt>
                <c:pt idx="159">
                  <c:v>35.761000000000003</c:v>
                </c:pt>
                <c:pt idx="160">
                  <c:v>35.829000000000001</c:v>
                </c:pt>
                <c:pt idx="161">
                  <c:v>35.881</c:v>
                </c:pt>
                <c:pt idx="162">
                  <c:v>35.935000000000002</c:v>
                </c:pt>
                <c:pt idx="163">
                  <c:v>35.968000000000004</c:v>
                </c:pt>
                <c:pt idx="164">
                  <c:v>35.984000000000002</c:v>
                </c:pt>
                <c:pt idx="165">
                  <c:v>35.966999999999999</c:v>
                </c:pt>
                <c:pt idx="166">
                  <c:v>35.927999999999997</c:v>
                </c:pt>
                <c:pt idx="167">
                  <c:v>35.865000000000002</c:v>
                </c:pt>
                <c:pt idx="168">
                  <c:v>35.796999999999997</c:v>
                </c:pt>
                <c:pt idx="169">
                  <c:v>35.698</c:v>
                </c:pt>
                <c:pt idx="170">
                  <c:v>35.588999999999999</c:v>
                </c:pt>
                <c:pt idx="171">
                  <c:v>35.463000000000001</c:v>
                </c:pt>
                <c:pt idx="172">
                  <c:v>35.328000000000003</c:v>
                </c:pt>
                <c:pt idx="173">
                  <c:v>35.173999999999999</c:v>
                </c:pt>
                <c:pt idx="174">
                  <c:v>34.996000000000002</c:v>
                </c:pt>
                <c:pt idx="175">
                  <c:v>34.798999999999999</c:v>
                </c:pt>
                <c:pt idx="176">
                  <c:v>34.591000000000001</c:v>
                </c:pt>
                <c:pt idx="177">
                  <c:v>34.381</c:v>
                </c:pt>
                <c:pt idx="178">
                  <c:v>34.161000000000001</c:v>
                </c:pt>
                <c:pt idx="179">
                  <c:v>33.920999999999999</c:v>
                </c:pt>
                <c:pt idx="180">
                  <c:v>33.651000000000003</c:v>
                </c:pt>
                <c:pt idx="181">
                  <c:v>33.366999999999997</c:v>
                </c:pt>
                <c:pt idx="182">
                  <c:v>33.070999999999998</c:v>
                </c:pt>
                <c:pt idx="183">
                  <c:v>32.747999999999998</c:v>
                </c:pt>
                <c:pt idx="184">
                  <c:v>32.411000000000001</c:v>
                </c:pt>
                <c:pt idx="185">
                  <c:v>32.069000000000003</c:v>
                </c:pt>
                <c:pt idx="186">
                  <c:v>31.72</c:v>
                </c:pt>
                <c:pt idx="187">
                  <c:v>31.364000000000001</c:v>
                </c:pt>
                <c:pt idx="188">
                  <c:v>30.989000000000001</c:v>
                </c:pt>
                <c:pt idx="189">
                  <c:v>30.61</c:v>
                </c:pt>
                <c:pt idx="190">
                  <c:v>30.227</c:v>
                </c:pt>
                <c:pt idx="191">
                  <c:v>29.835000000000001</c:v>
                </c:pt>
                <c:pt idx="192">
                  <c:v>29.443999999999999</c:v>
                </c:pt>
                <c:pt idx="193">
                  <c:v>29.059000000000001</c:v>
                </c:pt>
                <c:pt idx="194">
                  <c:v>28.672999999999998</c:v>
                </c:pt>
                <c:pt idx="195">
                  <c:v>28.283000000000001</c:v>
                </c:pt>
                <c:pt idx="196">
                  <c:v>27.905999999999999</c:v>
                </c:pt>
                <c:pt idx="197">
                  <c:v>27.526</c:v>
                </c:pt>
                <c:pt idx="198">
                  <c:v>27.151</c:v>
                </c:pt>
                <c:pt idx="199">
                  <c:v>26.777000000000001</c:v>
                </c:pt>
                <c:pt idx="200">
                  <c:v>26.404</c:v>
                </c:pt>
                <c:pt idx="201">
                  <c:v>26.039000000000001</c:v>
                </c:pt>
                <c:pt idx="202">
                  <c:v>25.684000000000001</c:v>
                </c:pt>
                <c:pt idx="203">
                  <c:v>25.327000000000002</c:v>
                </c:pt>
                <c:pt idx="204">
                  <c:v>24.981999999999999</c:v>
                </c:pt>
                <c:pt idx="205">
                  <c:v>24.628</c:v>
                </c:pt>
                <c:pt idx="206">
                  <c:v>24.280999999999999</c:v>
                </c:pt>
                <c:pt idx="207">
                  <c:v>23.93</c:v>
                </c:pt>
                <c:pt idx="208">
                  <c:v>23.591000000000001</c:v>
                </c:pt>
                <c:pt idx="209">
                  <c:v>23.248999999999999</c:v>
                </c:pt>
                <c:pt idx="210">
                  <c:v>22.905999999999999</c:v>
                </c:pt>
                <c:pt idx="211">
                  <c:v>22.576000000000001</c:v>
                </c:pt>
                <c:pt idx="212">
                  <c:v>22.251000000000001</c:v>
                </c:pt>
                <c:pt idx="213">
                  <c:v>21.925000000000001</c:v>
                </c:pt>
                <c:pt idx="214">
                  <c:v>21.594000000000001</c:v>
                </c:pt>
                <c:pt idx="215">
                  <c:v>21.271999999999998</c:v>
                </c:pt>
                <c:pt idx="216">
                  <c:v>20.954000000000001</c:v>
                </c:pt>
                <c:pt idx="217">
                  <c:v>20.649000000000001</c:v>
                </c:pt>
                <c:pt idx="218">
                  <c:v>20.347999999999999</c:v>
                </c:pt>
                <c:pt idx="219">
                  <c:v>20.056999999999999</c:v>
                </c:pt>
                <c:pt idx="220">
                  <c:v>19.763000000000002</c:v>
                </c:pt>
                <c:pt idx="221">
                  <c:v>19.46</c:v>
                </c:pt>
                <c:pt idx="222">
                  <c:v>19.158000000000001</c:v>
                </c:pt>
                <c:pt idx="223">
                  <c:v>18.855</c:v>
                </c:pt>
                <c:pt idx="224">
                  <c:v>18.552</c:v>
                </c:pt>
                <c:pt idx="225">
                  <c:v>18.254000000000001</c:v>
                </c:pt>
                <c:pt idx="226">
                  <c:v>17.969000000000001</c:v>
                </c:pt>
                <c:pt idx="227">
                  <c:v>17.690000000000001</c:v>
                </c:pt>
                <c:pt idx="228">
                  <c:v>17.413</c:v>
                </c:pt>
                <c:pt idx="229">
                  <c:v>17.137</c:v>
                </c:pt>
                <c:pt idx="230">
                  <c:v>16.859000000000002</c:v>
                </c:pt>
                <c:pt idx="231">
                  <c:v>16.581</c:v>
                </c:pt>
                <c:pt idx="232">
                  <c:v>16.3</c:v>
                </c:pt>
                <c:pt idx="233">
                  <c:v>16.010999999999999</c:v>
                </c:pt>
                <c:pt idx="234">
                  <c:v>15.727</c:v>
                </c:pt>
                <c:pt idx="235">
                  <c:v>15.44</c:v>
                </c:pt>
                <c:pt idx="236">
                  <c:v>15.154999999999999</c:v>
                </c:pt>
                <c:pt idx="237">
                  <c:v>14.875999999999999</c:v>
                </c:pt>
                <c:pt idx="238">
                  <c:v>14.593</c:v>
                </c:pt>
                <c:pt idx="239">
                  <c:v>14.321999999999999</c:v>
                </c:pt>
                <c:pt idx="240">
                  <c:v>14.058999999999999</c:v>
                </c:pt>
                <c:pt idx="241">
                  <c:v>13.805</c:v>
                </c:pt>
                <c:pt idx="242">
                  <c:v>13.555999999999999</c:v>
                </c:pt>
                <c:pt idx="243">
                  <c:v>13.304</c:v>
                </c:pt>
                <c:pt idx="244">
                  <c:v>13.053000000000001</c:v>
                </c:pt>
                <c:pt idx="245">
                  <c:v>12.802</c:v>
                </c:pt>
                <c:pt idx="246">
                  <c:v>12.552</c:v>
                </c:pt>
                <c:pt idx="247">
                  <c:v>12.31</c:v>
                </c:pt>
                <c:pt idx="248">
                  <c:v>12.058</c:v>
                </c:pt>
                <c:pt idx="249">
                  <c:v>11.81</c:v>
                </c:pt>
                <c:pt idx="250">
                  <c:v>11.558999999999999</c:v>
                </c:pt>
                <c:pt idx="251">
                  <c:v>11.308</c:v>
                </c:pt>
                <c:pt idx="252">
                  <c:v>11.06</c:v>
                </c:pt>
                <c:pt idx="253">
                  <c:v>10.805999999999999</c:v>
                </c:pt>
                <c:pt idx="254">
                  <c:v>10.552</c:v>
                </c:pt>
                <c:pt idx="255">
                  <c:v>10.297000000000001</c:v>
                </c:pt>
                <c:pt idx="256">
                  <c:v>10.044</c:v>
                </c:pt>
                <c:pt idx="257">
                  <c:v>9.7950999999999997</c:v>
                </c:pt>
                <c:pt idx="258">
                  <c:v>9.5540000000000003</c:v>
                </c:pt>
                <c:pt idx="259">
                  <c:v>9.3184000000000005</c:v>
                </c:pt>
                <c:pt idx="260">
                  <c:v>9.0797000000000008</c:v>
                </c:pt>
                <c:pt idx="261">
                  <c:v>8.8390000000000004</c:v>
                </c:pt>
                <c:pt idx="262">
                  <c:v>8.5942000000000007</c:v>
                </c:pt>
                <c:pt idx="263">
                  <c:v>8.3473000000000006</c:v>
                </c:pt>
                <c:pt idx="264">
                  <c:v>8.1056000000000008</c:v>
                </c:pt>
                <c:pt idx="265">
                  <c:v>7.8684000000000003</c:v>
                </c:pt>
                <c:pt idx="266">
                  <c:v>7.6300999999999997</c:v>
                </c:pt>
                <c:pt idx="267">
                  <c:v>7.3884999999999996</c:v>
                </c:pt>
                <c:pt idx="268">
                  <c:v>7.1482999999999999</c:v>
                </c:pt>
                <c:pt idx="269">
                  <c:v>6.9126000000000003</c:v>
                </c:pt>
                <c:pt idx="270">
                  <c:v>6.6807999999999996</c:v>
                </c:pt>
                <c:pt idx="271">
                  <c:v>6.4538000000000002</c:v>
                </c:pt>
                <c:pt idx="272">
                  <c:v>6.2306999999999997</c:v>
                </c:pt>
                <c:pt idx="273">
                  <c:v>6.0125000000000002</c:v>
                </c:pt>
                <c:pt idx="274">
                  <c:v>5.8014999999999999</c:v>
                </c:pt>
                <c:pt idx="275">
                  <c:v>5.5968</c:v>
                </c:pt>
                <c:pt idx="276">
                  <c:v>5.3940999999999999</c:v>
                </c:pt>
                <c:pt idx="277">
                  <c:v>5.2072000000000003</c:v>
                </c:pt>
                <c:pt idx="278">
                  <c:v>5.0305</c:v>
                </c:pt>
                <c:pt idx="279">
                  <c:v>4.8598999999999997</c:v>
                </c:pt>
                <c:pt idx="280">
                  <c:v>4.6933999999999996</c:v>
                </c:pt>
                <c:pt idx="281">
                  <c:v>4.5343</c:v>
                </c:pt>
                <c:pt idx="282">
                  <c:v>4.3813000000000004</c:v>
                </c:pt>
                <c:pt idx="283">
                  <c:v>4.2336999999999998</c:v>
                </c:pt>
                <c:pt idx="284">
                  <c:v>4.0894000000000004</c:v>
                </c:pt>
                <c:pt idx="285">
                  <c:v>3.9498000000000002</c:v>
                </c:pt>
                <c:pt idx="286">
                  <c:v>3.8138999999999998</c:v>
                </c:pt>
                <c:pt idx="287">
                  <c:v>3.6774</c:v>
                </c:pt>
                <c:pt idx="288">
                  <c:v>3.5384000000000002</c:v>
                </c:pt>
                <c:pt idx="289">
                  <c:v>3.4033000000000002</c:v>
                </c:pt>
                <c:pt idx="290">
                  <c:v>3.2726000000000002</c:v>
                </c:pt>
                <c:pt idx="291">
                  <c:v>3.1423000000000001</c:v>
                </c:pt>
                <c:pt idx="292">
                  <c:v>3.0152000000000001</c:v>
                </c:pt>
                <c:pt idx="293">
                  <c:v>2.9058999999999999</c:v>
                </c:pt>
                <c:pt idx="294">
                  <c:v>2.7965</c:v>
                </c:pt>
                <c:pt idx="295">
                  <c:v>2.6882999999999999</c:v>
                </c:pt>
                <c:pt idx="296">
                  <c:v>2.5838999999999999</c:v>
                </c:pt>
                <c:pt idx="297">
                  <c:v>2.4811999999999999</c:v>
                </c:pt>
                <c:pt idx="298">
                  <c:v>2.3820000000000001</c:v>
                </c:pt>
                <c:pt idx="299">
                  <c:v>2.2841999999999998</c:v>
                </c:pt>
                <c:pt idx="300">
                  <c:v>2.1888000000000001</c:v>
                </c:pt>
              </c:numCache>
            </c:numRef>
          </c:val>
          <c:smooth val="0"/>
          <c:extLst>
            <c:ext xmlns:c16="http://schemas.microsoft.com/office/drawing/2014/chart" uri="{C3380CC4-5D6E-409C-BE32-E72D297353CC}">
              <c16:uniqueId val="{00000000-34FC-4043-8C26-5CD9B4119296}"/>
            </c:ext>
          </c:extLst>
        </c:ser>
        <c:dLbls>
          <c:showLegendKey val="0"/>
          <c:showVal val="0"/>
          <c:showCatName val="0"/>
          <c:showSerName val="0"/>
          <c:showPercent val="0"/>
          <c:showBubbleSize val="0"/>
        </c:dLbls>
        <c:smooth val="0"/>
        <c:axId val="599210568"/>
        <c:axId val="599212208"/>
        <c:extLst>
          <c:ext xmlns:c15="http://schemas.microsoft.com/office/drawing/2012/chart" uri="{02D57815-91ED-43cb-92C2-25804820EDAC}">
            <c15:filteredLineSeries>
              <c15:ser>
                <c:idx val="0"/>
                <c:order val="0"/>
                <c:tx>
                  <c:strRef>
                    <c:extLst>
                      <c:ext uri="{02D57815-91ED-43cb-92C2-25804820EDAC}">
                        <c15:formulaRef>
                          <c15:sqref>Sheet1!$A$1</c15:sqref>
                        </c15:formulaRef>
                      </c:ext>
                    </c:extLst>
                    <c:strCache>
                      <c:ptCount val="1"/>
                      <c:pt idx="0">
                        <c:v> </c:v>
                      </c:pt>
                    </c:strCache>
                  </c:strRef>
                </c:tx>
                <c:spPr>
                  <a:ln w="28575" cap="rnd">
                    <a:solidFill>
                      <a:schemeClr val="accent1"/>
                    </a:solidFill>
                    <a:round/>
                  </a:ln>
                  <a:effectLst/>
                </c:spPr>
                <c:marker>
                  <c:symbol val="none"/>
                </c:marker>
                <c:val>
                  <c:numRef>
                    <c:extLst>
                      <c:ext uri="{02D57815-91ED-43cb-92C2-25804820EDAC}">
                        <c15:formulaRef>
                          <c15:sqref>Sheet1!$A$2:$A$302</c15:sqref>
                        </c15:formulaRef>
                      </c:ext>
                    </c:extLst>
                    <c:numCache>
                      <c:formatCode>General</c:formatCode>
                      <c:ptCount val="301"/>
                      <c:pt idx="0">
                        <c:v>-1500</c:v>
                      </c:pt>
                      <c:pt idx="1">
                        <c:v>-1490</c:v>
                      </c:pt>
                      <c:pt idx="2">
                        <c:v>-1480</c:v>
                      </c:pt>
                      <c:pt idx="3">
                        <c:v>-1470</c:v>
                      </c:pt>
                      <c:pt idx="4">
                        <c:v>-1460</c:v>
                      </c:pt>
                      <c:pt idx="5">
                        <c:v>-1450</c:v>
                      </c:pt>
                      <c:pt idx="6">
                        <c:v>-1440</c:v>
                      </c:pt>
                      <c:pt idx="7">
                        <c:v>-1430</c:v>
                      </c:pt>
                      <c:pt idx="8">
                        <c:v>-1420</c:v>
                      </c:pt>
                      <c:pt idx="9">
                        <c:v>-1410</c:v>
                      </c:pt>
                      <c:pt idx="10">
                        <c:v>-1400</c:v>
                      </c:pt>
                      <c:pt idx="11">
                        <c:v>-1390</c:v>
                      </c:pt>
                      <c:pt idx="12">
                        <c:v>-1380</c:v>
                      </c:pt>
                      <c:pt idx="13">
                        <c:v>-1370</c:v>
                      </c:pt>
                      <c:pt idx="14">
                        <c:v>-1360</c:v>
                      </c:pt>
                      <c:pt idx="15">
                        <c:v>-1350</c:v>
                      </c:pt>
                      <c:pt idx="16">
                        <c:v>-1340</c:v>
                      </c:pt>
                      <c:pt idx="17">
                        <c:v>-1330</c:v>
                      </c:pt>
                      <c:pt idx="18">
                        <c:v>-1320</c:v>
                      </c:pt>
                      <c:pt idx="19">
                        <c:v>-1310</c:v>
                      </c:pt>
                      <c:pt idx="20">
                        <c:v>-1300</c:v>
                      </c:pt>
                      <c:pt idx="21">
                        <c:v>-1290</c:v>
                      </c:pt>
                      <c:pt idx="22">
                        <c:v>-1280</c:v>
                      </c:pt>
                      <c:pt idx="23">
                        <c:v>-1270</c:v>
                      </c:pt>
                      <c:pt idx="24">
                        <c:v>-1260</c:v>
                      </c:pt>
                      <c:pt idx="25">
                        <c:v>-1250</c:v>
                      </c:pt>
                      <c:pt idx="26">
                        <c:v>-1240</c:v>
                      </c:pt>
                      <c:pt idx="27">
                        <c:v>-1230</c:v>
                      </c:pt>
                      <c:pt idx="28">
                        <c:v>-1220</c:v>
                      </c:pt>
                      <c:pt idx="29">
                        <c:v>-1210</c:v>
                      </c:pt>
                      <c:pt idx="30">
                        <c:v>-1200</c:v>
                      </c:pt>
                      <c:pt idx="31">
                        <c:v>-1190</c:v>
                      </c:pt>
                      <c:pt idx="32">
                        <c:v>-1180</c:v>
                      </c:pt>
                      <c:pt idx="33">
                        <c:v>-1170</c:v>
                      </c:pt>
                      <c:pt idx="34">
                        <c:v>-1160</c:v>
                      </c:pt>
                      <c:pt idx="35">
                        <c:v>-1150</c:v>
                      </c:pt>
                      <c:pt idx="36">
                        <c:v>-1140</c:v>
                      </c:pt>
                      <c:pt idx="37">
                        <c:v>-1130</c:v>
                      </c:pt>
                      <c:pt idx="38">
                        <c:v>-1120</c:v>
                      </c:pt>
                      <c:pt idx="39">
                        <c:v>-1110</c:v>
                      </c:pt>
                      <c:pt idx="40">
                        <c:v>-1100</c:v>
                      </c:pt>
                      <c:pt idx="41">
                        <c:v>-1090</c:v>
                      </c:pt>
                      <c:pt idx="42">
                        <c:v>-1080</c:v>
                      </c:pt>
                      <c:pt idx="43">
                        <c:v>-1070</c:v>
                      </c:pt>
                      <c:pt idx="44">
                        <c:v>-1060</c:v>
                      </c:pt>
                      <c:pt idx="45">
                        <c:v>-1050</c:v>
                      </c:pt>
                      <c:pt idx="46">
                        <c:v>-1040</c:v>
                      </c:pt>
                      <c:pt idx="47">
                        <c:v>-1030</c:v>
                      </c:pt>
                      <c:pt idx="48">
                        <c:v>-1020</c:v>
                      </c:pt>
                      <c:pt idx="49">
                        <c:v>-1010</c:v>
                      </c:pt>
                      <c:pt idx="50">
                        <c:v>-1000</c:v>
                      </c:pt>
                      <c:pt idx="51">
                        <c:v>-990</c:v>
                      </c:pt>
                      <c:pt idx="52">
                        <c:v>-980</c:v>
                      </c:pt>
                      <c:pt idx="53">
                        <c:v>-970</c:v>
                      </c:pt>
                      <c:pt idx="54">
                        <c:v>-960</c:v>
                      </c:pt>
                      <c:pt idx="55">
                        <c:v>-950</c:v>
                      </c:pt>
                      <c:pt idx="56">
                        <c:v>-940</c:v>
                      </c:pt>
                      <c:pt idx="57">
                        <c:v>-930</c:v>
                      </c:pt>
                      <c:pt idx="58">
                        <c:v>-920</c:v>
                      </c:pt>
                      <c:pt idx="59">
                        <c:v>-910</c:v>
                      </c:pt>
                      <c:pt idx="60">
                        <c:v>-900</c:v>
                      </c:pt>
                      <c:pt idx="61">
                        <c:v>-890</c:v>
                      </c:pt>
                      <c:pt idx="62">
                        <c:v>-880</c:v>
                      </c:pt>
                      <c:pt idx="63">
                        <c:v>-870</c:v>
                      </c:pt>
                      <c:pt idx="64">
                        <c:v>-860</c:v>
                      </c:pt>
                      <c:pt idx="65">
                        <c:v>-850</c:v>
                      </c:pt>
                      <c:pt idx="66">
                        <c:v>-840</c:v>
                      </c:pt>
                      <c:pt idx="67">
                        <c:v>-830</c:v>
                      </c:pt>
                      <c:pt idx="68">
                        <c:v>-820</c:v>
                      </c:pt>
                      <c:pt idx="69">
                        <c:v>-810</c:v>
                      </c:pt>
                      <c:pt idx="70">
                        <c:v>-800</c:v>
                      </c:pt>
                      <c:pt idx="71">
                        <c:v>-790</c:v>
                      </c:pt>
                      <c:pt idx="72">
                        <c:v>-780</c:v>
                      </c:pt>
                      <c:pt idx="73">
                        <c:v>-770</c:v>
                      </c:pt>
                      <c:pt idx="74">
                        <c:v>-760</c:v>
                      </c:pt>
                      <c:pt idx="75">
                        <c:v>-750</c:v>
                      </c:pt>
                      <c:pt idx="76">
                        <c:v>-740</c:v>
                      </c:pt>
                      <c:pt idx="77">
                        <c:v>-730</c:v>
                      </c:pt>
                      <c:pt idx="78">
                        <c:v>-720</c:v>
                      </c:pt>
                      <c:pt idx="79">
                        <c:v>-710</c:v>
                      </c:pt>
                      <c:pt idx="80">
                        <c:v>-700</c:v>
                      </c:pt>
                      <c:pt idx="81">
                        <c:v>-690</c:v>
                      </c:pt>
                      <c:pt idx="82">
                        <c:v>-680</c:v>
                      </c:pt>
                      <c:pt idx="83">
                        <c:v>-670</c:v>
                      </c:pt>
                      <c:pt idx="84">
                        <c:v>-660</c:v>
                      </c:pt>
                      <c:pt idx="85">
                        <c:v>-650</c:v>
                      </c:pt>
                      <c:pt idx="86">
                        <c:v>-640</c:v>
                      </c:pt>
                      <c:pt idx="87">
                        <c:v>-630</c:v>
                      </c:pt>
                      <c:pt idx="88">
                        <c:v>-620</c:v>
                      </c:pt>
                      <c:pt idx="89">
                        <c:v>-610</c:v>
                      </c:pt>
                      <c:pt idx="90">
                        <c:v>-600</c:v>
                      </c:pt>
                      <c:pt idx="91">
                        <c:v>-590</c:v>
                      </c:pt>
                      <c:pt idx="92">
                        <c:v>-580</c:v>
                      </c:pt>
                      <c:pt idx="93">
                        <c:v>-570</c:v>
                      </c:pt>
                      <c:pt idx="94">
                        <c:v>-560</c:v>
                      </c:pt>
                      <c:pt idx="95">
                        <c:v>-550</c:v>
                      </c:pt>
                      <c:pt idx="96">
                        <c:v>-540</c:v>
                      </c:pt>
                      <c:pt idx="97">
                        <c:v>-530</c:v>
                      </c:pt>
                      <c:pt idx="98">
                        <c:v>-520</c:v>
                      </c:pt>
                      <c:pt idx="99">
                        <c:v>-510</c:v>
                      </c:pt>
                      <c:pt idx="100">
                        <c:v>-500</c:v>
                      </c:pt>
                      <c:pt idx="101">
                        <c:v>-490</c:v>
                      </c:pt>
                      <c:pt idx="102">
                        <c:v>-480</c:v>
                      </c:pt>
                      <c:pt idx="103">
                        <c:v>-470</c:v>
                      </c:pt>
                      <c:pt idx="104">
                        <c:v>-460</c:v>
                      </c:pt>
                      <c:pt idx="105">
                        <c:v>-450</c:v>
                      </c:pt>
                      <c:pt idx="106">
                        <c:v>-440</c:v>
                      </c:pt>
                      <c:pt idx="107">
                        <c:v>-430</c:v>
                      </c:pt>
                      <c:pt idx="108">
                        <c:v>-420</c:v>
                      </c:pt>
                      <c:pt idx="109">
                        <c:v>-410</c:v>
                      </c:pt>
                      <c:pt idx="110">
                        <c:v>-400</c:v>
                      </c:pt>
                      <c:pt idx="111">
                        <c:v>-390</c:v>
                      </c:pt>
                      <c:pt idx="112">
                        <c:v>-380</c:v>
                      </c:pt>
                      <c:pt idx="113">
                        <c:v>-370</c:v>
                      </c:pt>
                      <c:pt idx="114">
                        <c:v>-360</c:v>
                      </c:pt>
                      <c:pt idx="115">
                        <c:v>-350</c:v>
                      </c:pt>
                      <c:pt idx="116">
                        <c:v>-340</c:v>
                      </c:pt>
                      <c:pt idx="117">
                        <c:v>-330</c:v>
                      </c:pt>
                      <c:pt idx="118">
                        <c:v>-320</c:v>
                      </c:pt>
                      <c:pt idx="119">
                        <c:v>-310</c:v>
                      </c:pt>
                      <c:pt idx="120">
                        <c:v>-300</c:v>
                      </c:pt>
                      <c:pt idx="121">
                        <c:v>-290</c:v>
                      </c:pt>
                      <c:pt idx="122">
                        <c:v>-280</c:v>
                      </c:pt>
                      <c:pt idx="123">
                        <c:v>-270</c:v>
                      </c:pt>
                      <c:pt idx="124">
                        <c:v>-260</c:v>
                      </c:pt>
                      <c:pt idx="125">
                        <c:v>-250</c:v>
                      </c:pt>
                      <c:pt idx="126">
                        <c:v>-240</c:v>
                      </c:pt>
                      <c:pt idx="127">
                        <c:v>-230</c:v>
                      </c:pt>
                      <c:pt idx="128">
                        <c:v>-220</c:v>
                      </c:pt>
                      <c:pt idx="129">
                        <c:v>-210</c:v>
                      </c:pt>
                      <c:pt idx="130">
                        <c:v>-200</c:v>
                      </c:pt>
                      <c:pt idx="131">
                        <c:v>-190</c:v>
                      </c:pt>
                      <c:pt idx="132">
                        <c:v>-180</c:v>
                      </c:pt>
                      <c:pt idx="133">
                        <c:v>-170</c:v>
                      </c:pt>
                      <c:pt idx="134">
                        <c:v>-160</c:v>
                      </c:pt>
                      <c:pt idx="135">
                        <c:v>-150</c:v>
                      </c:pt>
                      <c:pt idx="136">
                        <c:v>-140</c:v>
                      </c:pt>
                      <c:pt idx="137">
                        <c:v>-130</c:v>
                      </c:pt>
                      <c:pt idx="138">
                        <c:v>-120</c:v>
                      </c:pt>
                      <c:pt idx="139">
                        <c:v>-110</c:v>
                      </c:pt>
                      <c:pt idx="140">
                        <c:v>-100</c:v>
                      </c:pt>
                      <c:pt idx="141">
                        <c:v>-90</c:v>
                      </c:pt>
                      <c:pt idx="142">
                        <c:v>-80</c:v>
                      </c:pt>
                      <c:pt idx="143">
                        <c:v>-70</c:v>
                      </c:pt>
                      <c:pt idx="144">
                        <c:v>-60</c:v>
                      </c:pt>
                      <c:pt idx="145">
                        <c:v>-50</c:v>
                      </c:pt>
                      <c:pt idx="146">
                        <c:v>-40</c:v>
                      </c:pt>
                      <c:pt idx="147">
                        <c:v>-30</c:v>
                      </c:pt>
                      <c:pt idx="148">
                        <c:v>-20</c:v>
                      </c:pt>
                      <c:pt idx="149">
                        <c:v>-10</c:v>
                      </c:pt>
                      <c:pt idx="150">
                        <c:v>0</c:v>
                      </c:pt>
                      <c:pt idx="151">
                        <c:v>10</c:v>
                      </c:pt>
                      <c:pt idx="152">
                        <c:v>20</c:v>
                      </c:pt>
                      <c:pt idx="153">
                        <c:v>30</c:v>
                      </c:pt>
                      <c:pt idx="154">
                        <c:v>40</c:v>
                      </c:pt>
                      <c:pt idx="155">
                        <c:v>50</c:v>
                      </c:pt>
                      <c:pt idx="156">
                        <c:v>60</c:v>
                      </c:pt>
                      <c:pt idx="157">
                        <c:v>70</c:v>
                      </c:pt>
                      <c:pt idx="158">
                        <c:v>80</c:v>
                      </c:pt>
                      <c:pt idx="159">
                        <c:v>90</c:v>
                      </c:pt>
                      <c:pt idx="160">
                        <c:v>100</c:v>
                      </c:pt>
                      <c:pt idx="161">
                        <c:v>110</c:v>
                      </c:pt>
                      <c:pt idx="162">
                        <c:v>120</c:v>
                      </c:pt>
                      <c:pt idx="163">
                        <c:v>130</c:v>
                      </c:pt>
                      <c:pt idx="164">
                        <c:v>140</c:v>
                      </c:pt>
                      <c:pt idx="165">
                        <c:v>150</c:v>
                      </c:pt>
                      <c:pt idx="166">
                        <c:v>160</c:v>
                      </c:pt>
                      <c:pt idx="167">
                        <c:v>170</c:v>
                      </c:pt>
                      <c:pt idx="168">
                        <c:v>180</c:v>
                      </c:pt>
                      <c:pt idx="169">
                        <c:v>190</c:v>
                      </c:pt>
                      <c:pt idx="170">
                        <c:v>200</c:v>
                      </c:pt>
                      <c:pt idx="171">
                        <c:v>210</c:v>
                      </c:pt>
                      <c:pt idx="172">
                        <c:v>220</c:v>
                      </c:pt>
                      <c:pt idx="173">
                        <c:v>230</c:v>
                      </c:pt>
                      <c:pt idx="174">
                        <c:v>240</c:v>
                      </c:pt>
                      <c:pt idx="175">
                        <c:v>250</c:v>
                      </c:pt>
                      <c:pt idx="176">
                        <c:v>260</c:v>
                      </c:pt>
                      <c:pt idx="177">
                        <c:v>270</c:v>
                      </c:pt>
                      <c:pt idx="178">
                        <c:v>280</c:v>
                      </c:pt>
                      <c:pt idx="179">
                        <c:v>290</c:v>
                      </c:pt>
                      <c:pt idx="180">
                        <c:v>300</c:v>
                      </c:pt>
                      <c:pt idx="181">
                        <c:v>310</c:v>
                      </c:pt>
                      <c:pt idx="182">
                        <c:v>320</c:v>
                      </c:pt>
                      <c:pt idx="183">
                        <c:v>330</c:v>
                      </c:pt>
                      <c:pt idx="184">
                        <c:v>340</c:v>
                      </c:pt>
                      <c:pt idx="185">
                        <c:v>350</c:v>
                      </c:pt>
                      <c:pt idx="186">
                        <c:v>360</c:v>
                      </c:pt>
                      <c:pt idx="187">
                        <c:v>370</c:v>
                      </c:pt>
                      <c:pt idx="188">
                        <c:v>380</c:v>
                      </c:pt>
                      <c:pt idx="189">
                        <c:v>390</c:v>
                      </c:pt>
                      <c:pt idx="190">
                        <c:v>400</c:v>
                      </c:pt>
                      <c:pt idx="191">
                        <c:v>410</c:v>
                      </c:pt>
                      <c:pt idx="192">
                        <c:v>420</c:v>
                      </c:pt>
                      <c:pt idx="193">
                        <c:v>430</c:v>
                      </c:pt>
                      <c:pt idx="194">
                        <c:v>440</c:v>
                      </c:pt>
                      <c:pt idx="195">
                        <c:v>450</c:v>
                      </c:pt>
                      <c:pt idx="196">
                        <c:v>460</c:v>
                      </c:pt>
                      <c:pt idx="197">
                        <c:v>470</c:v>
                      </c:pt>
                      <c:pt idx="198">
                        <c:v>480</c:v>
                      </c:pt>
                      <c:pt idx="199">
                        <c:v>490</c:v>
                      </c:pt>
                      <c:pt idx="200">
                        <c:v>500</c:v>
                      </c:pt>
                      <c:pt idx="201">
                        <c:v>510</c:v>
                      </c:pt>
                      <c:pt idx="202">
                        <c:v>520</c:v>
                      </c:pt>
                      <c:pt idx="203">
                        <c:v>530</c:v>
                      </c:pt>
                      <c:pt idx="204">
                        <c:v>540</c:v>
                      </c:pt>
                      <c:pt idx="205">
                        <c:v>550</c:v>
                      </c:pt>
                      <c:pt idx="206">
                        <c:v>560</c:v>
                      </c:pt>
                      <c:pt idx="207">
                        <c:v>570</c:v>
                      </c:pt>
                      <c:pt idx="208">
                        <c:v>580</c:v>
                      </c:pt>
                      <c:pt idx="209">
                        <c:v>590</c:v>
                      </c:pt>
                      <c:pt idx="210">
                        <c:v>600</c:v>
                      </c:pt>
                      <c:pt idx="211">
                        <c:v>610</c:v>
                      </c:pt>
                      <c:pt idx="212">
                        <c:v>620</c:v>
                      </c:pt>
                      <c:pt idx="213">
                        <c:v>630</c:v>
                      </c:pt>
                      <c:pt idx="214">
                        <c:v>640</c:v>
                      </c:pt>
                      <c:pt idx="215">
                        <c:v>650</c:v>
                      </c:pt>
                      <c:pt idx="216">
                        <c:v>660</c:v>
                      </c:pt>
                      <c:pt idx="217">
                        <c:v>670</c:v>
                      </c:pt>
                      <c:pt idx="218">
                        <c:v>680</c:v>
                      </c:pt>
                      <c:pt idx="219">
                        <c:v>690</c:v>
                      </c:pt>
                      <c:pt idx="220">
                        <c:v>700</c:v>
                      </c:pt>
                      <c:pt idx="221">
                        <c:v>710</c:v>
                      </c:pt>
                      <c:pt idx="222">
                        <c:v>720</c:v>
                      </c:pt>
                      <c:pt idx="223">
                        <c:v>730</c:v>
                      </c:pt>
                      <c:pt idx="224">
                        <c:v>740</c:v>
                      </c:pt>
                      <c:pt idx="225">
                        <c:v>750</c:v>
                      </c:pt>
                      <c:pt idx="226">
                        <c:v>760</c:v>
                      </c:pt>
                      <c:pt idx="227">
                        <c:v>770</c:v>
                      </c:pt>
                      <c:pt idx="228">
                        <c:v>780</c:v>
                      </c:pt>
                      <c:pt idx="229">
                        <c:v>790</c:v>
                      </c:pt>
                      <c:pt idx="230">
                        <c:v>800</c:v>
                      </c:pt>
                      <c:pt idx="231">
                        <c:v>810</c:v>
                      </c:pt>
                      <c:pt idx="232">
                        <c:v>820</c:v>
                      </c:pt>
                      <c:pt idx="233">
                        <c:v>830</c:v>
                      </c:pt>
                      <c:pt idx="234">
                        <c:v>840</c:v>
                      </c:pt>
                      <c:pt idx="235">
                        <c:v>850</c:v>
                      </c:pt>
                      <c:pt idx="236">
                        <c:v>860</c:v>
                      </c:pt>
                      <c:pt idx="237">
                        <c:v>870</c:v>
                      </c:pt>
                      <c:pt idx="238">
                        <c:v>880</c:v>
                      </c:pt>
                      <c:pt idx="239">
                        <c:v>890</c:v>
                      </c:pt>
                      <c:pt idx="240">
                        <c:v>900</c:v>
                      </c:pt>
                      <c:pt idx="241">
                        <c:v>910</c:v>
                      </c:pt>
                      <c:pt idx="242">
                        <c:v>920</c:v>
                      </c:pt>
                      <c:pt idx="243">
                        <c:v>930</c:v>
                      </c:pt>
                      <c:pt idx="244">
                        <c:v>940</c:v>
                      </c:pt>
                      <c:pt idx="245">
                        <c:v>950</c:v>
                      </c:pt>
                      <c:pt idx="246">
                        <c:v>960</c:v>
                      </c:pt>
                      <c:pt idx="247">
                        <c:v>970</c:v>
                      </c:pt>
                      <c:pt idx="248">
                        <c:v>980</c:v>
                      </c:pt>
                      <c:pt idx="249">
                        <c:v>990</c:v>
                      </c:pt>
                      <c:pt idx="250">
                        <c:v>1000</c:v>
                      </c:pt>
                      <c:pt idx="251">
                        <c:v>1010</c:v>
                      </c:pt>
                      <c:pt idx="252">
                        <c:v>1020</c:v>
                      </c:pt>
                      <c:pt idx="253">
                        <c:v>1030</c:v>
                      </c:pt>
                      <c:pt idx="254">
                        <c:v>1040</c:v>
                      </c:pt>
                      <c:pt idx="255">
                        <c:v>1050</c:v>
                      </c:pt>
                      <c:pt idx="256">
                        <c:v>1060</c:v>
                      </c:pt>
                      <c:pt idx="257">
                        <c:v>1070</c:v>
                      </c:pt>
                      <c:pt idx="258">
                        <c:v>1080</c:v>
                      </c:pt>
                      <c:pt idx="259">
                        <c:v>1090</c:v>
                      </c:pt>
                      <c:pt idx="260">
                        <c:v>1100</c:v>
                      </c:pt>
                      <c:pt idx="261">
                        <c:v>1110</c:v>
                      </c:pt>
                      <c:pt idx="262">
                        <c:v>1120</c:v>
                      </c:pt>
                      <c:pt idx="263">
                        <c:v>1130</c:v>
                      </c:pt>
                      <c:pt idx="264">
                        <c:v>1140</c:v>
                      </c:pt>
                      <c:pt idx="265">
                        <c:v>1150</c:v>
                      </c:pt>
                      <c:pt idx="266">
                        <c:v>1160</c:v>
                      </c:pt>
                      <c:pt idx="267">
                        <c:v>1170</c:v>
                      </c:pt>
                      <c:pt idx="268">
                        <c:v>1180</c:v>
                      </c:pt>
                      <c:pt idx="269">
                        <c:v>1190</c:v>
                      </c:pt>
                      <c:pt idx="270">
                        <c:v>1200</c:v>
                      </c:pt>
                      <c:pt idx="271">
                        <c:v>1210</c:v>
                      </c:pt>
                      <c:pt idx="272">
                        <c:v>1220</c:v>
                      </c:pt>
                      <c:pt idx="273">
                        <c:v>1230</c:v>
                      </c:pt>
                      <c:pt idx="274">
                        <c:v>1240</c:v>
                      </c:pt>
                      <c:pt idx="275">
                        <c:v>1250</c:v>
                      </c:pt>
                      <c:pt idx="276">
                        <c:v>1260</c:v>
                      </c:pt>
                      <c:pt idx="277">
                        <c:v>1270</c:v>
                      </c:pt>
                      <c:pt idx="278">
                        <c:v>1280</c:v>
                      </c:pt>
                      <c:pt idx="279">
                        <c:v>1290</c:v>
                      </c:pt>
                      <c:pt idx="280">
                        <c:v>1300</c:v>
                      </c:pt>
                      <c:pt idx="281">
                        <c:v>1310</c:v>
                      </c:pt>
                      <c:pt idx="282">
                        <c:v>1320</c:v>
                      </c:pt>
                      <c:pt idx="283">
                        <c:v>1330</c:v>
                      </c:pt>
                      <c:pt idx="284">
                        <c:v>1340</c:v>
                      </c:pt>
                      <c:pt idx="285">
                        <c:v>1350</c:v>
                      </c:pt>
                      <c:pt idx="286">
                        <c:v>1360</c:v>
                      </c:pt>
                      <c:pt idx="287">
                        <c:v>1370</c:v>
                      </c:pt>
                      <c:pt idx="288">
                        <c:v>1380</c:v>
                      </c:pt>
                      <c:pt idx="289">
                        <c:v>1390</c:v>
                      </c:pt>
                      <c:pt idx="290">
                        <c:v>1400</c:v>
                      </c:pt>
                      <c:pt idx="291">
                        <c:v>1410</c:v>
                      </c:pt>
                      <c:pt idx="292">
                        <c:v>1420</c:v>
                      </c:pt>
                      <c:pt idx="293">
                        <c:v>1430</c:v>
                      </c:pt>
                      <c:pt idx="294">
                        <c:v>1440</c:v>
                      </c:pt>
                      <c:pt idx="295">
                        <c:v>1450</c:v>
                      </c:pt>
                      <c:pt idx="296">
                        <c:v>1460</c:v>
                      </c:pt>
                      <c:pt idx="297">
                        <c:v>1470</c:v>
                      </c:pt>
                      <c:pt idx="298">
                        <c:v>1480</c:v>
                      </c:pt>
                      <c:pt idx="299">
                        <c:v>1490</c:v>
                      </c:pt>
                      <c:pt idx="300">
                        <c:v>1500</c:v>
                      </c:pt>
                    </c:numCache>
                  </c:numRef>
                </c:val>
                <c:smooth val="0"/>
                <c:extLst>
                  <c:ext xmlns:c16="http://schemas.microsoft.com/office/drawing/2014/chart" uri="{C3380CC4-5D6E-409C-BE32-E72D297353CC}">
                    <c16:uniqueId val="{00000000-F483-474D-A6D6-9AFF900C2984}"/>
                  </c:ext>
                </c:extLst>
              </c15:ser>
            </c15:filteredLineSeries>
          </c:ext>
        </c:extLst>
      </c:lineChart>
      <c:catAx>
        <c:axId val="599210568"/>
        <c:scaling>
          <c:orientation val="minMax"/>
        </c:scaling>
        <c:delete val="1"/>
        <c:axPos val="b"/>
        <c:numFmt formatCode="General" sourceLinked="1"/>
        <c:majorTickMark val="out"/>
        <c:minorTickMark val="none"/>
        <c:tickLblPos val="nextTo"/>
        <c:crossAx val="599212208"/>
        <c:crosses val="autoZero"/>
        <c:auto val="1"/>
        <c:lblAlgn val="ctr"/>
        <c:lblOffset val="100"/>
        <c:noMultiLvlLbl val="0"/>
      </c:catAx>
      <c:valAx>
        <c:axId val="599212208"/>
        <c:scaling>
          <c:orientation val="minMax"/>
          <c:max val="40"/>
          <c:min val="-15"/>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alpha val="0"/>
                  </a:schemeClr>
                </a:solidFill>
                <a:latin typeface="+mn-lt"/>
                <a:ea typeface="+mn-ea"/>
                <a:cs typeface="+mn-cs"/>
              </a:defRPr>
            </a:pPr>
            <a:endParaRPr lang="en-US"/>
          </a:p>
        </c:txPr>
        <c:crossAx val="5992105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1"/>
          <c:tx>
            <c:strRef>
              <c:f>Sheet1!$B$1</c:f>
              <c:strCache>
                <c:ptCount val="1"/>
                <c:pt idx="0">
                  <c:v>Series 1</c:v>
                </c:pt>
              </c:strCache>
            </c:strRef>
          </c:tx>
          <c:spPr>
            <a:ln w="28575" cap="rnd">
              <a:solidFill>
                <a:srgbClr val="0070C0"/>
              </a:solidFill>
              <a:round/>
            </a:ln>
            <a:effectLst/>
          </c:spPr>
          <c:marker>
            <c:symbol val="none"/>
          </c:marker>
          <c:val>
            <c:numRef>
              <c:f>Sheet1!$B$2:$B$302</c:f>
              <c:numCache>
                <c:formatCode>General</c:formatCode>
                <c:ptCount val="301"/>
                <c:pt idx="0">
                  <c:v>-7.5932000000000004</c:v>
                </c:pt>
                <c:pt idx="1">
                  <c:v>-7.5475000000000003</c:v>
                </c:pt>
                <c:pt idx="2">
                  <c:v>-7.5015999999999998</c:v>
                </c:pt>
                <c:pt idx="3">
                  <c:v>-7.4547999999999996</c:v>
                </c:pt>
                <c:pt idx="4">
                  <c:v>-7.4081000000000001</c:v>
                </c:pt>
                <c:pt idx="5">
                  <c:v>-7.3605</c:v>
                </c:pt>
                <c:pt idx="6">
                  <c:v>-7.3147000000000002</c:v>
                </c:pt>
                <c:pt idx="7">
                  <c:v>-7.2686999999999999</c:v>
                </c:pt>
                <c:pt idx="8">
                  <c:v>-7.2215999999999996</c:v>
                </c:pt>
                <c:pt idx="9">
                  <c:v>-7.1742999999999997</c:v>
                </c:pt>
                <c:pt idx="10">
                  <c:v>-7.1254</c:v>
                </c:pt>
                <c:pt idx="11">
                  <c:v>-7.0758000000000001</c:v>
                </c:pt>
                <c:pt idx="12">
                  <c:v>-7.0289000000000001</c:v>
                </c:pt>
                <c:pt idx="13">
                  <c:v>-6.9821999999999997</c:v>
                </c:pt>
                <c:pt idx="14">
                  <c:v>-6.9351000000000003</c:v>
                </c:pt>
                <c:pt idx="15">
                  <c:v>-6.8916000000000004</c:v>
                </c:pt>
                <c:pt idx="16">
                  <c:v>-6.8503999999999996</c:v>
                </c:pt>
                <c:pt idx="17">
                  <c:v>-6.8098000000000001</c:v>
                </c:pt>
                <c:pt idx="18">
                  <c:v>-6.7725</c:v>
                </c:pt>
                <c:pt idx="19">
                  <c:v>-6.7344999999999997</c:v>
                </c:pt>
                <c:pt idx="20">
                  <c:v>-6.6942000000000004</c:v>
                </c:pt>
                <c:pt idx="21">
                  <c:v>-6.6562000000000001</c:v>
                </c:pt>
                <c:pt idx="22">
                  <c:v>-6.6189</c:v>
                </c:pt>
                <c:pt idx="23">
                  <c:v>-6.5826000000000002</c:v>
                </c:pt>
                <c:pt idx="24">
                  <c:v>-6.5450999999999997</c:v>
                </c:pt>
                <c:pt idx="25">
                  <c:v>-6.5061999999999998</c:v>
                </c:pt>
                <c:pt idx="26">
                  <c:v>-6.4672000000000001</c:v>
                </c:pt>
                <c:pt idx="27">
                  <c:v>-6.4272</c:v>
                </c:pt>
                <c:pt idx="28">
                  <c:v>-6.3879999999999999</c:v>
                </c:pt>
                <c:pt idx="29">
                  <c:v>-6.3457999999999997</c:v>
                </c:pt>
                <c:pt idx="30">
                  <c:v>-6.2995000000000001</c:v>
                </c:pt>
                <c:pt idx="31">
                  <c:v>-6.2502000000000004</c:v>
                </c:pt>
                <c:pt idx="32">
                  <c:v>-6.2008999999999999</c:v>
                </c:pt>
                <c:pt idx="33">
                  <c:v>-6.1524000000000001</c:v>
                </c:pt>
                <c:pt idx="34">
                  <c:v>-6.1021000000000001</c:v>
                </c:pt>
                <c:pt idx="35">
                  <c:v>-6.0522999999999998</c:v>
                </c:pt>
                <c:pt idx="36">
                  <c:v>-6.0016999999999996</c:v>
                </c:pt>
                <c:pt idx="37">
                  <c:v>-5.9535</c:v>
                </c:pt>
                <c:pt idx="38">
                  <c:v>-5.9047000000000001</c:v>
                </c:pt>
                <c:pt idx="39">
                  <c:v>-5.8543000000000003</c:v>
                </c:pt>
                <c:pt idx="40">
                  <c:v>-5.8026999999999997</c:v>
                </c:pt>
                <c:pt idx="41">
                  <c:v>-5.7500999999999998</c:v>
                </c:pt>
                <c:pt idx="42">
                  <c:v>-5.6940999999999997</c:v>
                </c:pt>
                <c:pt idx="43">
                  <c:v>-5.6355000000000004</c:v>
                </c:pt>
                <c:pt idx="44">
                  <c:v>-5.5742000000000003</c:v>
                </c:pt>
                <c:pt idx="45">
                  <c:v>-5.5117000000000003</c:v>
                </c:pt>
                <c:pt idx="46">
                  <c:v>-5.4516</c:v>
                </c:pt>
                <c:pt idx="47">
                  <c:v>-5.3916000000000004</c:v>
                </c:pt>
                <c:pt idx="48">
                  <c:v>-5.3288000000000002</c:v>
                </c:pt>
                <c:pt idx="49">
                  <c:v>-5.2670000000000003</c:v>
                </c:pt>
                <c:pt idx="50">
                  <c:v>-5.2057000000000002</c:v>
                </c:pt>
                <c:pt idx="51">
                  <c:v>-5.1402999999999999</c:v>
                </c:pt>
                <c:pt idx="52">
                  <c:v>-5.0715000000000003</c:v>
                </c:pt>
                <c:pt idx="53">
                  <c:v>-5.0011000000000001</c:v>
                </c:pt>
                <c:pt idx="54">
                  <c:v>-4.9287999999999998</c:v>
                </c:pt>
                <c:pt idx="55">
                  <c:v>-4.8544999999999998</c:v>
                </c:pt>
                <c:pt idx="56">
                  <c:v>-4.7803000000000004</c:v>
                </c:pt>
                <c:pt idx="57">
                  <c:v>-4.7039999999999997</c:v>
                </c:pt>
                <c:pt idx="58">
                  <c:v>-4.6257000000000001</c:v>
                </c:pt>
                <c:pt idx="59">
                  <c:v>-4.5488</c:v>
                </c:pt>
                <c:pt idx="60">
                  <c:v>-4.4729999999999999</c:v>
                </c:pt>
                <c:pt idx="61">
                  <c:v>-4.3978999999999999</c:v>
                </c:pt>
                <c:pt idx="62">
                  <c:v>-4.3251999999999997</c:v>
                </c:pt>
                <c:pt idx="63">
                  <c:v>-4.2534999999999998</c:v>
                </c:pt>
                <c:pt idx="64">
                  <c:v>-4.1813000000000002</c:v>
                </c:pt>
                <c:pt idx="65">
                  <c:v>-4.1143999999999998</c:v>
                </c:pt>
                <c:pt idx="66">
                  <c:v>-4.0472000000000001</c:v>
                </c:pt>
                <c:pt idx="67">
                  <c:v>-3.9781</c:v>
                </c:pt>
                <c:pt idx="68">
                  <c:v>-3.91</c:v>
                </c:pt>
                <c:pt idx="69">
                  <c:v>-3.8414000000000001</c:v>
                </c:pt>
                <c:pt idx="70">
                  <c:v>-3.7675000000000001</c:v>
                </c:pt>
                <c:pt idx="71">
                  <c:v>-3.6951000000000001</c:v>
                </c:pt>
                <c:pt idx="72">
                  <c:v>-3.6234999999999999</c:v>
                </c:pt>
                <c:pt idx="73">
                  <c:v>-3.5565000000000002</c:v>
                </c:pt>
                <c:pt idx="74">
                  <c:v>-3.4874000000000001</c:v>
                </c:pt>
                <c:pt idx="75">
                  <c:v>-3.4167000000000001</c:v>
                </c:pt>
                <c:pt idx="76">
                  <c:v>-3.3401000000000001</c:v>
                </c:pt>
                <c:pt idx="77">
                  <c:v>-3.2639999999999998</c:v>
                </c:pt>
                <c:pt idx="78">
                  <c:v>-3.1884999999999999</c:v>
                </c:pt>
                <c:pt idx="79">
                  <c:v>-3.1089000000000002</c:v>
                </c:pt>
                <c:pt idx="80">
                  <c:v>-3.0333999999999999</c:v>
                </c:pt>
                <c:pt idx="81">
                  <c:v>-2.9531000000000001</c:v>
                </c:pt>
                <c:pt idx="82">
                  <c:v>-2.8837999999999999</c:v>
                </c:pt>
                <c:pt idx="83">
                  <c:v>-2.8136000000000001</c:v>
                </c:pt>
                <c:pt idx="84">
                  <c:v>-2.7399</c:v>
                </c:pt>
                <c:pt idx="85">
                  <c:v>-2.6669</c:v>
                </c:pt>
                <c:pt idx="86">
                  <c:v>-2.5891999999999999</c:v>
                </c:pt>
                <c:pt idx="87">
                  <c:v>-2.5099</c:v>
                </c:pt>
                <c:pt idx="88">
                  <c:v>-2.4312</c:v>
                </c:pt>
                <c:pt idx="89">
                  <c:v>-2.3605999999999998</c:v>
                </c:pt>
                <c:pt idx="90">
                  <c:v>-2.2879999999999998</c:v>
                </c:pt>
                <c:pt idx="91">
                  <c:v>-2.2130999999999998</c:v>
                </c:pt>
                <c:pt idx="92">
                  <c:v>-2.1398000000000001</c:v>
                </c:pt>
                <c:pt idx="93">
                  <c:v>-2.0724</c:v>
                </c:pt>
                <c:pt idx="94">
                  <c:v>-2.0083000000000002</c:v>
                </c:pt>
                <c:pt idx="95">
                  <c:v>-1.9481999999999999</c:v>
                </c:pt>
                <c:pt idx="96">
                  <c:v>-1.8829</c:v>
                </c:pt>
                <c:pt idx="97">
                  <c:v>-1.8081</c:v>
                </c:pt>
                <c:pt idx="98">
                  <c:v>-1.7282999999999999</c:v>
                </c:pt>
                <c:pt idx="99">
                  <c:v>-1.6469</c:v>
                </c:pt>
                <c:pt idx="100">
                  <c:v>-1.5691999999999999</c:v>
                </c:pt>
                <c:pt idx="101">
                  <c:v>-1.4835</c:v>
                </c:pt>
                <c:pt idx="102">
                  <c:v>-1.3945000000000001</c:v>
                </c:pt>
                <c:pt idx="103">
                  <c:v>-1.3048999999999999</c:v>
                </c:pt>
                <c:pt idx="104">
                  <c:v>-1.2224999999999999</c:v>
                </c:pt>
                <c:pt idx="105">
                  <c:v>-1.1446000000000001</c:v>
                </c:pt>
                <c:pt idx="106">
                  <c:v>-1.0786</c:v>
                </c:pt>
                <c:pt idx="107">
                  <c:v>-1.0076000000000001</c:v>
                </c:pt>
                <c:pt idx="108">
                  <c:v>-0.92847000000000002</c:v>
                </c:pt>
                <c:pt idx="109">
                  <c:v>-0.84147000000000005</c:v>
                </c:pt>
                <c:pt idx="110">
                  <c:v>-0.75212000000000001</c:v>
                </c:pt>
                <c:pt idx="111">
                  <c:v>-0.66573000000000004</c:v>
                </c:pt>
                <c:pt idx="112">
                  <c:v>-0.58137000000000005</c:v>
                </c:pt>
                <c:pt idx="113">
                  <c:v>-0.50849999999999995</c:v>
                </c:pt>
                <c:pt idx="114">
                  <c:v>-0.43530000000000002</c:v>
                </c:pt>
                <c:pt idx="115">
                  <c:v>-0.36065000000000003</c:v>
                </c:pt>
                <c:pt idx="116">
                  <c:v>-0.29537000000000002</c:v>
                </c:pt>
                <c:pt idx="117">
                  <c:v>-0.22647</c:v>
                </c:pt>
                <c:pt idx="118">
                  <c:v>-0.15514</c:v>
                </c:pt>
                <c:pt idx="119">
                  <c:v>-8.8908000000000001E-2</c:v>
                </c:pt>
                <c:pt idx="120">
                  <c:v>-1.9625E-2</c:v>
                </c:pt>
                <c:pt idx="121">
                  <c:v>5.9760000000000001E-2</c:v>
                </c:pt>
                <c:pt idx="122">
                  <c:v>0.1449</c:v>
                </c:pt>
                <c:pt idx="123">
                  <c:v>0.23241999999999999</c:v>
                </c:pt>
                <c:pt idx="124">
                  <c:v>0.32324999999999998</c:v>
                </c:pt>
                <c:pt idx="125">
                  <c:v>0.42703999999999998</c:v>
                </c:pt>
                <c:pt idx="126">
                  <c:v>0.53022000000000002</c:v>
                </c:pt>
                <c:pt idx="127">
                  <c:v>0.63526000000000005</c:v>
                </c:pt>
                <c:pt idx="128">
                  <c:v>0.73394999999999999</c:v>
                </c:pt>
                <c:pt idx="129">
                  <c:v>0.83196000000000003</c:v>
                </c:pt>
                <c:pt idx="130">
                  <c:v>0.92534000000000005</c:v>
                </c:pt>
                <c:pt idx="131">
                  <c:v>1.0156000000000001</c:v>
                </c:pt>
                <c:pt idx="132">
                  <c:v>1.1066</c:v>
                </c:pt>
                <c:pt idx="133">
                  <c:v>1.1922999999999999</c:v>
                </c:pt>
                <c:pt idx="134">
                  <c:v>1.2785</c:v>
                </c:pt>
                <c:pt idx="135">
                  <c:v>1.3582000000000001</c:v>
                </c:pt>
                <c:pt idx="136">
                  <c:v>1.4300999999999999</c:v>
                </c:pt>
                <c:pt idx="137">
                  <c:v>1.4911000000000001</c:v>
                </c:pt>
                <c:pt idx="138">
                  <c:v>1.542</c:v>
                </c:pt>
                <c:pt idx="139">
                  <c:v>1.5916999999999999</c:v>
                </c:pt>
                <c:pt idx="140">
                  <c:v>1.6298999999999999</c:v>
                </c:pt>
                <c:pt idx="141">
                  <c:v>1.6631</c:v>
                </c:pt>
                <c:pt idx="142">
                  <c:v>1.6908000000000001</c:v>
                </c:pt>
                <c:pt idx="143">
                  <c:v>1.7153</c:v>
                </c:pt>
                <c:pt idx="144">
                  <c:v>1.742</c:v>
                </c:pt>
                <c:pt idx="145">
                  <c:v>1.7815000000000001</c:v>
                </c:pt>
                <c:pt idx="146">
                  <c:v>1.8277000000000001</c:v>
                </c:pt>
                <c:pt idx="147">
                  <c:v>1.8579000000000001</c:v>
                </c:pt>
                <c:pt idx="148">
                  <c:v>1.8778999999999999</c:v>
                </c:pt>
                <c:pt idx="149">
                  <c:v>1.8897999999999999</c:v>
                </c:pt>
                <c:pt idx="150">
                  <c:v>1.8996</c:v>
                </c:pt>
                <c:pt idx="151">
                  <c:v>1.9077999999999999</c:v>
                </c:pt>
                <c:pt idx="152">
                  <c:v>1.9119999999999999</c:v>
                </c:pt>
                <c:pt idx="153">
                  <c:v>1.9087000000000001</c:v>
                </c:pt>
                <c:pt idx="154">
                  <c:v>1.9066000000000001</c:v>
                </c:pt>
                <c:pt idx="155">
                  <c:v>1.9075</c:v>
                </c:pt>
                <c:pt idx="156">
                  <c:v>1.9155</c:v>
                </c:pt>
                <c:pt idx="157">
                  <c:v>1.9193</c:v>
                </c:pt>
                <c:pt idx="158">
                  <c:v>1.9160999999999999</c:v>
                </c:pt>
                <c:pt idx="159">
                  <c:v>1.9066000000000001</c:v>
                </c:pt>
                <c:pt idx="160">
                  <c:v>1.8929</c:v>
                </c:pt>
                <c:pt idx="161">
                  <c:v>1.8715999999999999</c:v>
                </c:pt>
                <c:pt idx="162">
                  <c:v>1.8241000000000001</c:v>
                </c:pt>
                <c:pt idx="163">
                  <c:v>1.7518</c:v>
                </c:pt>
                <c:pt idx="164">
                  <c:v>1.673</c:v>
                </c:pt>
                <c:pt idx="165">
                  <c:v>1.5905</c:v>
                </c:pt>
                <c:pt idx="166">
                  <c:v>1.506</c:v>
                </c:pt>
                <c:pt idx="167">
                  <c:v>1.4188000000000001</c:v>
                </c:pt>
                <c:pt idx="168">
                  <c:v>1.3383</c:v>
                </c:pt>
                <c:pt idx="169">
                  <c:v>1.2499</c:v>
                </c:pt>
                <c:pt idx="170">
                  <c:v>1.1547000000000001</c:v>
                </c:pt>
                <c:pt idx="171">
                  <c:v>1.0654999999999999</c:v>
                </c:pt>
                <c:pt idx="172">
                  <c:v>0.98035000000000005</c:v>
                </c:pt>
                <c:pt idx="173">
                  <c:v>0.89531000000000005</c:v>
                </c:pt>
                <c:pt idx="174">
                  <c:v>0.82648999999999995</c:v>
                </c:pt>
                <c:pt idx="175">
                  <c:v>0.76039999999999996</c:v>
                </c:pt>
                <c:pt idx="176">
                  <c:v>0.67915000000000003</c:v>
                </c:pt>
                <c:pt idx="177">
                  <c:v>0.59775</c:v>
                </c:pt>
                <c:pt idx="178">
                  <c:v>0.53261999999999998</c:v>
                </c:pt>
                <c:pt idx="179">
                  <c:v>0.47883999999999999</c:v>
                </c:pt>
                <c:pt idx="180">
                  <c:v>0.43389</c:v>
                </c:pt>
                <c:pt idx="181">
                  <c:v>0.38840000000000002</c:v>
                </c:pt>
                <c:pt idx="182">
                  <c:v>0.33331</c:v>
                </c:pt>
                <c:pt idx="183">
                  <c:v>0.27639999999999998</c:v>
                </c:pt>
                <c:pt idx="184">
                  <c:v>0.21811</c:v>
                </c:pt>
                <c:pt idx="185">
                  <c:v>0.14942</c:v>
                </c:pt>
                <c:pt idx="186">
                  <c:v>7.5459999999999999E-2</c:v>
                </c:pt>
                <c:pt idx="187">
                  <c:v>-3.0972E-3</c:v>
                </c:pt>
                <c:pt idx="188">
                  <c:v>-8.2064999999999999E-2</c:v>
                </c:pt>
                <c:pt idx="189">
                  <c:v>-0.15547</c:v>
                </c:pt>
                <c:pt idx="190">
                  <c:v>-0.23369999999999999</c:v>
                </c:pt>
                <c:pt idx="191">
                  <c:v>-0.31470999999999999</c:v>
                </c:pt>
                <c:pt idx="192">
                  <c:v>-0.38940000000000002</c:v>
                </c:pt>
                <c:pt idx="193">
                  <c:v>-0.46278999999999998</c:v>
                </c:pt>
                <c:pt idx="194">
                  <c:v>-0.53786</c:v>
                </c:pt>
                <c:pt idx="195">
                  <c:v>-0.61889000000000005</c:v>
                </c:pt>
                <c:pt idx="196">
                  <c:v>-0.69552000000000003</c:v>
                </c:pt>
                <c:pt idx="197">
                  <c:v>-0.77127999999999997</c:v>
                </c:pt>
                <c:pt idx="198">
                  <c:v>-0.84357000000000004</c:v>
                </c:pt>
                <c:pt idx="199">
                  <c:v>-0.91047999999999996</c:v>
                </c:pt>
                <c:pt idx="200">
                  <c:v>-0.98875999999999997</c:v>
                </c:pt>
                <c:pt idx="201">
                  <c:v>-1.0768</c:v>
                </c:pt>
                <c:pt idx="202">
                  <c:v>-1.1767000000000001</c:v>
                </c:pt>
                <c:pt idx="203">
                  <c:v>-1.2782</c:v>
                </c:pt>
                <c:pt idx="204">
                  <c:v>-1.3763000000000001</c:v>
                </c:pt>
                <c:pt idx="205">
                  <c:v>-1.4721</c:v>
                </c:pt>
                <c:pt idx="206">
                  <c:v>-1.5646</c:v>
                </c:pt>
                <c:pt idx="207">
                  <c:v>-1.6567000000000001</c:v>
                </c:pt>
                <c:pt idx="208">
                  <c:v>-1.7425999999999999</c:v>
                </c:pt>
                <c:pt idx="209">
                  <c:v>-1.8269</c:v>
                </c:pt>
                <c:pt idx="210">
                  <c:v>-1.9108000000000001</c:v>
                </c:pt>
                <c:pt idx="211">
                  <c:v>-1.9932000000000001</c:v>
                </c:pt>
                <c:pt idx="212">
                  <c:v>-2.0764999999999998</c:v>
                </c:pt>
                <c:pt idx="213">
                  <c:v>-2.1573000000000002</c:v>
                </c:pt>
                <c:pt idx="214">
                  <c:v>-2.2433999999999998</c:v>
                </c:pt>
                <c:pt idx="215">
                  <c:v>-2.3323</c:v>
                </c:pt>
                <c:pt idx="216">
                  <c:v>-2.4209000000000001</c:v>
                </c:pt>
                <c:pt idx="217">
                  <c:v>-2.5144000000000002</c:v>
                </c:pt>
                <c:pt idx="218">
                  <c:v>-2.6147999999999998</c:v>
                </c:pt>
                <c:pt idx="219">
                  <c:v>-2.7172000000000001</c:v>
                </c:pt>
                <c:pt idx="220">
                  <c:v>-2.8136000000000001</c:v>
                </c:pt>
                <c:pt idx="221">
                  <c:v>-2.9157000000000002</c:v>
                </c:pt>
                <c:pt idx="222">
                  <c:v>-3.0175000000000001</c:v>
                </c:pt>
                <c:pt idx="223">
                  <c:v>-3.1139000000000001</c:v>
                </c:pt>
                <c:pt idx="224">
                  <c:v>-3.2059000000000002</c:v>
                </c:pt>
                <c:pt idx="225">
                  <c:v>-3.3022999999999998</c:v>
                </c:pt>
                <c:pt idx="226">
                  <c:v>-3.4007000000000001</c:v>
                </c:pt>
                <c:pt idx="227">
                  <c:v>-3.4977</c:v>
                </c:pt>
                <c:pt idx="228">
                  <c:v>-3.5918000000000001</c:v>
                </c:pt>
                <c:pt idx="229">
                  <c:v>-3.6812999999999998</c:v>
                </c:pt>
                <c:pt idx="230">
                  <c:v>-3.7707000000000002</c:v>
                </c:pt>
                <c:pt idx="231">
                  <c:v>-3.8584999999999998</c:v>
                </c:pt>
                <c:pt idx="232">
                  <c:v>-3.9418000000000002</c:v>
                </c:pt>
                <c:pt idx="233">
                  <c:v>-4.0221</c:v>
                </c:pt>
                <c:pt idx="234">
                  <c:v>-4.0991999999999997</c:v>
                </c:pt>
                <c:pt idx="235">
                  <c:v>-4.1776999999999997</c:v>
                </c:pt>
                <c:pt idx="236">
                  <c:v>-4.2542</c:v>
                </c:pt>
                <c:pt idx="237">
                  <c:v>-4.3327</c:v>
                </c:pt>
                <c:pt idx="238">
                  <c:v>-4.4097999999999997</c:v>
                </c:pt>
                <c:pt idx="239">
                  <c:v>-4.4802999999999997</c:v>
                </c:pt>
                <c:pt idx="240">
                  <c:v>-4.55</c:v>
                </c:pt>
                <c:pt idx="241">
                  <c:v>-4.6177999999999999</c:v>
                </c:pt>
                <c:pt idx="242">
                  <c:v>-4.6840999999999999</c:v>
                </c:pt>
                <c:pt idx="243">
                  <c:v>-4.7499000000000002</c:v>
                </c:pt>
                <c:pt idx="244">
                  <c:v>-4.8103999999999996</c:v>
                </c:pt>
                <c:pt idx="245">
                  <c:v>-4.8685</c:v>
                </c:pt>
                <c:pt idx="246">
                  <c:v>-4.9257999999999997</c:v>
                </c:pt>
                <c:pt idx="247">
                  <c:v>-4.9767000000000001</c:v>
                </c:pt>
                <c:pt idx="248">
                  <c:v>-5.0251999999999999</c:v>
                </c:pt>
                <c:pt idx="249">
                  <c:v>-5.0723000000000003</c:v>
                </c:pt>
                <c:pt idx="250">
                  <c:v>-5.1158000000000001</c:v>
                </c:pt>
                <c:pt idx="251">
                  <c:v>-5.1558999999999999</c:v>
                </c:pt>
                <c:pt idx="252">
                  <c:v>-5.1940999999999997</c:v>
                </c:pt>
                <c:pt idx="253">
                  <c:v>-5.2290000000000001</c:v>
                </c:pt>
                <c:pt idx="254">
                  <c:v>-5.2648999999999999</c:v>
                </c:pt>
                <c:pt idx="255">
                  <c:v>-5.2990000000000004</c:v>
                </c:pt>
                <c:pt idx="256">
                  <c:v>-5.3358999999999996</c:v>
                </c:pt>
                <c:pt idx="257">
                  <c:v>-5.3731</c:v>
                </c:pt>
                <c:pt idx="258">
                  <c:v>-5.4058000000000002</c:v>
                </c:pt>
                <c:pt idx="259">
                  <c:v>-5.4328000000000003</c:v>
                </c:pt>
                <c:pt idx="260">
                  <c:v>-5.4595000000000002</c:v>
                </c:pt>
                <c:pt idx="261">
                  <c:v>-5.4847000000000001</c:v>
                </c:pt>
                <c:pt idx="262">
                  <c:v>-5.5087999999999999</c:v>
                </c:pt>
                <c:pt idx="263">
                  <c:v>-5.5274999999999999</c:v>
                </c:pt>
                <c:pt idx="264">
                  <c:v>-5.5427</c:v>
                </c:pt>
                <c:pt idx="265">
                  <c:v>-5.5601000000000003</c:v>
                </c:pt>
                <c:pt idx="266">
                  <c:v>-5.5797999999999996</c:v>
                </c:pt>
                <c:pt idx="267">
                  <c:v>-5.5972</c:v>
                </c:pt>
                <c:pt idx="268">
                  <c:v>-5.6181000000000001</c:v>
                </c:pt>
                <c:pt idx="269">
                  <c:v>-5.6414</c:v>
                </c:pt>
                <c:pt idx="270">
                  <c:v>-5.6664000000000003</c:v>
                </c:pt>
                <c:pt idx="271">
                  <c:v>-5.6938000000000004</c:v>
                </c:pt>
                <c:pt idx="272">
                  <c:v>-5.7233999999999998</c:v>
                </c:pt>
                <c:pt idx="273">
                  <c:v>-5.7531999999999996</c:v>
                </c:pt>
                <c:pt idx="274">
                  <c:v>-5.7858999999999998</c:v>
                </c:pt>
                <c:pt idx="275">
                  <c:v>-5.8216999999999999</c:v>
                </c:pt>
                <c:pt idx="276">
                  <c:v>-5.8555999999999999</c:v>
                </c:pt>
                <c:pt idx="277">
                  <c:v>-5.8868999999999998</c:v>
                </c:pt>
                <c:pt idx="278">
                  <c:v>-5.9192</c:v>
                </c:pt>
                <c:pt idx="279">
                  <c:v>-5.9508999999999999</c:v>
                </c:pt>
                <c:pt idx="280">
                  <c:v>-5.9843999999999999</c:v>
                </c:pt>
                <c:pt idx="281">
                  <c:v>-6.0167000000000002</c:v>
                </c:pt>
                <c:pt idx="282">
                  <c:v>-6.0465999999999998</c:v>
                </c:pt>
                <c:pt idx="283">
                  <c:v>-6.0766999999999998</c:v>
                </c:pt>
                <c:pt idx="284">
                  <c:v>-6.1064999999999996</c:v>
                </c:pt>
                <c:pt idx="285">
                  <c:v>-6.1374000000000004</c:v>
                </c:pt>
                <c:pt idx="286">
                  <c:v>-6.1698000000000004</c:v>
                </c:pt>
                <c:pt idx="287">
                  <c:v>-6.1993</c:v>
                </c:pt>
                <c:pt idx="288">
                  <c:v>-6.2290999999999999</c:v>
                </c:pt>
                <c:pt idx="289">
                  <c:v>-6.2625000000000002</c:v>
                </c:pt>
                <c:pt idx="290">
                  <c:v>-6.2962999999999996</c:v>
                </c:pt>
                <c:pt idx="291">
                  <c:v>-6.3315000000000001</c:v>
                </c:pt>
                <c:pt idx="292">
                  <c:v>-6.3689</c:v>
                </c:pt>
                <c:pt idx="293">
                  <c:v>-6.4088000000000003</c:v>
                </c:pt>
                <c:pt idx="294">
                  <c:v>-6.4501999999999997</c:v>
                </c:pt>
                <c:pt idx="295">
                  <c:v>-6.4901</c:v>
                </c:pt>
                <c:pt idx="296">
                  <c:v>-6.5296000000000003</c:v>
                </c:pt>
                <c:pt idx="297">
                  <c:v>-6.5686</c:v>
                </c:pt>
                <c:pt idx="298">
                  <c:v>-6.6069000000000004</c:v>
                </c:pt>
                <c:pt idx="299">
                  <c:v>-6.6452999999999998</c:v>
                </c:pt>
                <c:pt idx="300">
                  <c:v>-6.6856</c:v>
                </c:pt>
              </c:numCache>
            </c:numRef>
          </c:val>
          <c:smooth val="0"/>
          <c:extLst>
            <c:ext xmlns:c16="http://schemas.microsoft.com/office/drawing/2014/chart" uri="{C3380CC4-5D6E-409C-BE32-E72D297353CC}">
              <c16:uniqueId val="{00000000-7135-488C-AA26-3373DBC6E5FB}"/>
            </c:ext>
          </c:extLst>
        </c:ser>
        <c:dLbls>
          <c:showLegendKey val="0"/>
          <c:showVal val="0"/>
          <c:showCatName val="0"/>
          <c:showSerName val="0"/>
          <c:showPercent val="0"/>
          <c:showBubbleSize val="0"/>
        </c:dLbls>
        <c:smooth val="0"/>
        <c:axId val="599210568"/>
        <c:axId val="599212208"/>
        <c:extLst>
          <c:ext xmlns:c15="http://schemas.microsoft.com/office/drawing/2012/chart" uri="{02D57815-91ED-43cb-92C2-25804820EDAC}">
            <c15:filteredLineSeries>
              <c15:ser>
                <c:idx val="0"/>
                <c:order val="0"/>
                <c:tx>
                  <c:strRef>
                    <c:extLst>
                      <c:ext uri="{02D57815-91ED-43cb-92C2-25804820EDAC}">
                        <c15:formulaRef>
                          <c15:sqref>Sheet1!$A$1</c15:sqref>
                        </c15:formulaRef>
                      </c:ext>
                    </c:extLst>
                    <c:strCache>
                      <c:ptCount val="1"/>
                      <c:pt idx="0">
                        <c:v> </c:v>
                      </c:pt>
                    </c:strCache>
                  </c:strRef>
                </c:tx>
                <c:spPr>
                  <a:ln w="28575" cap="rnd">
                    <a:solidFill>
                      <a:schemeClr val="accent1"/>
                    </a:solidFill>
                    <a:round/>
                  </a:ln>
                  <a:effectLst/>
                </c:spPr>
                <c:marker>
                  <c:symbol val="none"/>
                </c:marker>
                <c:val>
                  <c:numRef>
                    <c:extLst>
                      <c:ext uri="{02D57815-91ED-43cb-92C2-25804820EDAC}">
                        <c15:formulaRef>
                          <c15:sqref>Sheet1!$A$2:$A$302</c15:sqref>
                        </c15:formulaRef>
                      </c:ext>
                    </c:extLst>
                    <c:numCache>
                      <c:formatCode>General</c:formatCode>
                      <c:ptCount val="301"/>
                      <c:pt idx="0">
                        <c:v>-1500</c:v>
                      </c:pt>
                      <c:pt idx="1">
                        <c:v>-1490</c:v>
                      </c:pt>
                      <c:pt idx="2">
                        <c:v>-1480</c:v>
                      </c:pt>
                      <c:pt idx="3">
                        <c:v>-1470</c:v>
                      </c:pt>
                      <c:pt idx="4">
                        <c:v>-1460</c:v>
                      </c:pt>
                      <c:pt idx="5">
                        <c:v>-1450</c:v>
                      </c:pt>
                      <c:pt idx="6">
                        <c:v>-1440</c:v>
                      </c:pt>
                      <c:pt idx="7">
                        <c:v>-1430</c:v>
                      </c:pt>
                      <c:pt idx="8">
                        <c:v>-1420</c:v>
                      </c:pt>
                      <c:pt idx="9">
                        <c:v>-1410</c:v>
                      </c:pt>
                      <c:pt idx="10">
                        <c:v>-1400</c:v>
                      </c:pt>
                      <c:pt idx="11">
                        <c:v>-1390</c:v>
                      </c:pt>
                      <c:pt idx="12">
                        <c:v>-1380</c:v>
                      </c:pt>
                      <c:pt idx="13">
                        <c:v>-1370</c:v>
                      </c:pt>
                      <c:pt idx="14">
                        <c:v>-1360</c:v>
                      </c:pt>
                      <c:pt idx="15">
                        <c:v>-1350</c:v>
                      </c:pt>
                      <c:pt idx="16">
                        <c:v>-1340</c:v>
                      </c:pt>
                      <c:pt idx="17">
                        <c:v>-1330</c:v>
                      </c:pt>
                      <c:pt idx="18">
                        <c:v>-1320</c:v>
                      </c:pt>
                      <c:pt idx="19">
                        <c:v>-1310</c:v>
                      </c:pt>
                      <c:pt idx="20">
                        <c:v>-1300</c:v>
                      </c:pt>
                      <c:pt idx="21">
                        <c:v>-1290</c:v>
                      </c:pt>
                      <c:pt idx="22">
                        <c:v>-1280</c:v>
                      </c:pt>
                      <c:pt idx="23">
                        <c:v>-1270</c:v>
                      </c:pt>
                      <c:pt idx="24">
                        <c:v>-1260</c:v>
                      </c:pt>
                      <c:pt idx="25">
                        <c:v>-1250</c:v>
                      </c:pt>
                      <c:pt idx="26">
                        <c:v>-1240</c:v>
                      </c:pt>
                      <c:pt idx="27">
                        <c:v>-1230</c:v>
                      </c:pt>
                      <c:pt idx="28">
                        <c:v>-1220</c:v>
                      </c:pt>
                      <c:pt idx="29">
                        <c:v>-1210</c:v>
                      </c:pt>
                      <c:pt idx="30">
                        <c:v>-1200</c:v>
                      </c:pt>
                      <c:pt idx="31">
                        <c:v>-1190</c:v>
                      </c:pt>
                      <c:pt idx="32">
                        <c:v>-1180</c:v>
                      </c:pt>
                      <c:pt idx="33">
                        <c:v>-1170</c:v>
                      </c:pt>
                      <c:pt idx="34">
                        <c:v>-1160</c:v>
                      </c:pt>
                      <c:pt idx="35">
                        <c:v>-1150</c:v>
                      </c:pt>
                      <c:pt idx="36">
                        <c:v>-1140</c:v>
                      </c:pt>
                      <c:pt idx="37">
                        <c:v>-1130</c:v>
                      </c:pt>
                      <c:pt idx="38">
                        <c:v>-1120</c:v>
                      </c:pt>
                      <c:pt idx="39">
                        <c:v>-1110</c:v>
                      </c:pt>
                      <c:pt idx="40">
                        <c:v>-1100</c:v>
                      </c:pt>
                      <c:pt idx="41">
                        <c:v>-1090</c:v>
                      </c:pt>
                      <c:pt idx="42">
                        <c:v>-1080</c:v>
                      </c:pt>
                      <c:pt idx="43">
                        <c:v>-1070</c:v>
                      </c:pt>
                      <c:pt idx="44">
                        <c:v>-1060</c:v>
                      </c:pt>
                      <c:pt idx="45">
                        <c:v>-1050</c:v>
                      </c:pt>
                      <c:pt idx="46">
                        <c:v>-1040</c:v>
                      </c:pt>
                      <c:pt idx="47">
                        <c:v>-1030</c:v>
                      </c:pt>
                      <c:pt idx="48">
                        <c:v>-1020</c:v>
                      </c:pt>
                      <c:pt idx="49">
                        <c:v>-1010</c:v>
                      </c:pt>
                      <c:pt idx="50">
                        <c:v>-1000</c:v>
                      </c:pt>
                      <c:pt idx="51">
                        <c:v>-990</c:v>
                      </c:pt>
                      <c:pt idx="52">
                        <c:v>-980</c:v>
                      </c:pt>
                      <c:pt idx="53">
                        <c:v>-970</c:v>
                      </c:pt>
                      <c:pt idx="54">
                        <c:v>-960</c:v>
                      </c:pt>
                      <c:pt idx="55">
                        <c:v>-950</c:v>
                      </c:pt>
                      <c:pt idx="56">
                        <c:v>-940</c:v>
                      </c:pt>
                      <c:pt idx="57">
                        <c:v>-930</c:v>
                      </c:pt>
                      <c:pt idx="58">
                        <c:v>-920</c:v>
                      </c:pt>
                      <c:pt idx="59">
                        <c:v>-910</c:v>
                      </c:pt>
                      <c:pt idx="60">
                        <c:v>-900</c:v>
                      </c:pt>
                      <c:pt idx="61">
                        <c:v>-890</c:v>
                      </c:pt>
                      <c:pt idx="62">
                        <c:v>-880</c:v>
                      </c:pt>
                      <c:pt idx="63">
                        <c:v>-870</c:v>
                      </c:pt>
                      <c:pt idx="64">
                        <c:v>-860</c:v>
                      </c:pt>
                      <c:pt idx="65">
                        <c:v>-850</c:v>
                      </c:pt>
                      <c:pt idx="66">
                        <c:v>-840</c:v>
                      </c:pt>
                      <c:pt idx="67">
                        <c:v>-830</c:v>
                      </c:pt>
                      <c:pt idx="68">
                        <c:v>-820</c:v>
                      </c:pt>
                      <c:pt idx="69">
                        <c:v>-810</c:v>
                      </c:pt>
                      <c:pt idx="70">
                        <c:v>-800</c:v>
                      </c:pt>
                      <c:pt idx="71">
                        <c:v>-790</c:v>
                      </c:pt>
                      <c:pt idx="72">
                        <c:v>-780</c:v>
                      </c:pt>
                      <c:pt idx="73">
                        <c:v>-770</c:v>
                      </c:pt>
                      <c:pt idx="74">
                        <c:v>-760</c:v>
                      </c:pt>
                      <c:pt idx="75">
                        <c:v>-750</c:v>
                      </c:pt>
                      <c:pt idx="76">
                        <c:v>-740</c:v>
                      </c:pt>
                      <c:pt idx="77">
                        <c:v>-730</c:v>
                      </c:pt>
                      <c:pt idx="78">
                        <c:v>-720</c:v>
                      </c:pt>
                      <c:pt idx="79">
                        <c:v>-710</c:v>
                      </c:pt>
                      <c:pt idx="80">
                        <c:v>-700</c:v>
                      </c:pt>
                      <c:pt idx="81">
                        <c:v>-690</c:v>
                      </c:pt>
                      <c:pt idx="82">
                        <c:v>-680</c:v>
                      </c:pt>
                      <c:pt idx="83">
                        <c:v>-670</c:v>
                      </c:pt>
                      <c:pt idx="84">
                        <c:v>-660</c:v>
                      </c:pt>
                      <c:pt idx="85">
                        <c:v>-650</c:v>
                      </c:pt>
                      <c:pt idx="86">
                        <c:v>-640</c:v>
                      </c:pt>
                      <c:pt idx="87">
                        <c:v>-630</c:v>
                      </c:pt>
                      <c:pt idx="88">
                        <c:v>-620</c:v>
                      </c:pt>
                      <c:pt idx="89">
                        <c:v>-610</c:v>
                      </c:pt>
                      <c:pt idx="90">
                        <c:v>-600</c:v>
                      </c:pt>
                      <c:pt idx="91">
                        <c:v>-590</c:v>
                      </c:pt>
                      <c:pt idx="92">
                        <c:v>-580</c:v>
                      </c:pt>
                      <c:pt idx="93">
                        <c:v>-570</c:v>
                      </c:pt>
                      <c:pt idx="94">
                        <c:v>-560</c:v>
                      </c:pt>
                      <c:pt idx="95">
                        <c:v>-550</c:v>
                      </c:pt>
                      <c:pt idx="96">
                        <c:v>-540</c:v>
                      </c:pt>
                      <c:pt idx="97">
                        <c:v>-530</c:v>
                      </c:pt>
                      <c:pt idx="98">
                        <c:v>-520</c:v>
                      </c:pt>
                      <c:pt idx="99">
                        <c:v>-510</c:v>
                      </c:pt>
                      <c:pt idx="100">
                        <c:v>-500</c:v>
                      </c:pt>
                      <c:pt idx="101">
                        <c:v>-490</c:v>
                      </c:pt>
                      <c:pt idx="102">
                        <c:v>-480</c:v>
                      </c:pt>
                      <c:pt idx="103">
                        <c:v>-470</c:v>
                      </c:pt>
                      <c:pt idx="104">
                        <c:v>-460</c:v>
                      </c:pt>
                      <c:pt idx="105">
                        <c:v>-450</c:v>
                      </c:pt>
                      <c:pt idx="106">
                        <c:v>-440</c:v>
                      </c:pt>
                      <c:pt idx="107">
                        <c:v>-430</c:v>
                      </c:pt>
                      <c:pt idx="108">
                        <c:v>-420</c:v>
                      </c:pt>
                      <c:pt idx="109">
                        <c:v>-410</c:v>
                      </c:pt>
                      <c:pt idx="110">
                        <c:v>-400</c:v>
                      </c:pt>
                      <c:pt idx="111">
                        <c:v>-390</c:v>
                      </c:pt>
                      <c:pt idx="112">
                        <c:v>-380</c:v>
                      </c:pt>
                      <c:pt idx="113">
                        <c:v>-370</c:v>
                      </c:pt>
                      <c:pt idx="114">
                        <c:v>-360</c:v>
                      </c:pt>
                      <c:pt idx="115">
                        <c:v>-350</c:v>
                      </c:pt>
                      <c:pt idx="116">
                        <c:v>-340</c:v>
                      </c:pt>
                      <c:pt idx="117">
                        <c:v>-330</c:v>
                      </c:pt>
                      <c:pt idx="118">
                        <c:v>-320</c:v>
                      </c:pt>
                      <c:pt idx="119">
                        <c:v>-310</c:v>
                      </c:pt>
                      <c:pt idx="120">
                        <c:v>-300</c:v>
                      </c:pt>
                      <c:pt idx="121">
                        <c:v>-290</c:v>
                      </c:pt>
                      <c:pt idx="122">
                        <c:v>-280</c:v>
                      </c:pt>
                      <c:pt idx="123">
                        <c:v>-270</c:v>
                      </c:pt>
                      <c:pt idx="124">
                        <c:v>-260</c:v>
                      </c:pt>
                      <c:pt idx="125">
                        <c:v>-250</c:v>
                      </c:pt>
                      <c:pt idx="126">
                        <c:v>-240</c:v>
                      </c:pt>
                      <c:pt idx="127">
                        <c:v>-230</c:v>
                      </c:pt>
                      <c:pt idx="128">
                        <c:v>-220</c:v>
                      </c:pt>
                      <c:pt idx="129">
                        <c:v>-210</c:v>
                      </c:pt>
                      <c:pt idx="130">
                        <c:v>-200</c:v>
                      </c:pt>
                      <c:pt idx="131">
                        <c:v>-190</c:v>
                      </c:pt>
                      <c:pt idx="132">
                        <c:v>-180</c:v>
                      </c:pt>
                      <c:pt idx="133">
                        <c:v>-170</c:v>
                      </c:pt>
                      <c:pt idx="134">
                        <c:v>-160</c:v>
                      </c:pt>
                      <c:pt idx="135">
                        <c:v>-150</c:v>
                      </c:pt>
                      <c:pt idx="136">
                        <c:v>-140</c:v>
                      </c:pt>
                      <c:pt idx="137">
                        <c:v>-130</c:v>
                      </c:pt>
                      <c:pt idx="138">
                        <c:v>-120</c:v>
                      </c:pt>
                      <c:pt idx="139">
                        <c:v>-110</c:v>
                      </c:pt>
                      <c:pt idx="140">
                        <c:v>-100</c:v>
                      </c:pt>
                      <c:pt idx="141">
                        <c:v>-90</c:v>
                      </c:pt>
                      <c:pt idx="142">
                        <c:v>-80</c:v>
                      </c:pt>
                      <c:pt idx="143">
                        <c:v>-70</c:v>
                      </c:pt>
                      <c:pt idx="144">
                        <c:v>-60</c:v>
                      </c:pt>
                      <c:pt idx="145">
                        <c:v>-50</c:v>
                      </c:pt>
                      <c:pt idx="146">
                        <c:v>-40</c:v>
                      </c:pt>
                      <c:pt idx="147">
                        <c:v>-30</c:v>
                      </c:pt>
                      <c:pt idx="148">
                        <c:v>-20</c:v>
                      </c:pt>
                      <c:pt idx="149">
                        <c:v>-10</c:v>
                      </c:pt>
                      <c:pt idx="150">
                        <c:v>0</c:v>
                      </c:pt>
                      <c:pt idx="151">
                        <c:v>10</c:v>
                      </c:pt>
                      <c:pt idx="152">
                        <c:v>20</c:v>
                      </c:pt>
                      <c:pt idx="153">
                        <c:v>30</c:v>
                      </c:pt>
                      <c:pt idx="154">
                        <c:v>40</c:v>
                      </c:pt>
                      <c:pt idx="155">
                        <c:v>50</c:v>
                      </c:pt>
                      <c:pt idx="156">
                        <c:v>60</c:v>
                      </c:pt>
                      <c:pt idx="157">
                        <c:v>70</c:v>
                      </c:pt>
                      <c:pt idx="158">
                        <c:v>80</c:v>
                      </c:pt>
                      <c:pt idx="159">
                        <c:v>90</c:v>
                      </c:pt>
                      <c:pt idx="160">
                        <c:v>100</c:v>
                      </c:pt>
                      <c:pt idx="161">
                        <c:v>110</c:v>
                      </c:pt>
                      <c:pt idx="162">
                        <c:v>120</c:v>
                      </c:pt>
                      <c:pt idx="163">
                        <c:v>130</c:v>
                      </c:pt>
                      <c:pt idx="164">
                        <c:v>140</c:v>
                      </c:pt>
                      <c:pt idx="165">
                        <c:v>150</c:v>
                      </c:pt>
                      <c:pt idx="166">
                        <c:v>160</c:v>
                      </c:pt>
                      <c:pt idx="167">
                        <c:v>170</c:v>
                      </c:pt>
                      <c:pt idx="168">
                        <c:v>180</c:v>
                      </c:pt>
                      <c:pt idx="169">
                        <c:v>190</c:v>
                      </c:pt>
                      <c:pt idx="170">
                        <c:v>200</c:v>
                      </c:pt>
                      <c:pt idx="171">
                        <c:v>210</c:v>
                      </c:pt>
                      <c:pt idx="172">
                        <c:v>220</c:v>
                      </c:pt>
                      <c:pt idx="173">
                        <c:v>230</c:v>
                      </c:pt>
                      <c:pt idx="174">
                        <c:v>240</c:v>
                      </c:pt>
                      <c:pt idx="175">
                        <c:v>250</c:v>
                      </c:pt>
                      <c:pt idx="176">
                        <c:v>260</c:v>
                      </c:pt>
                      <c:pt idx="177">
                        <c:v>270</c:v>
                      </c:pt>
                      <c:pt idx="178">
                        <c:v>280</c:v>
                      </c:pt>
                      <c:pt idx="179">
                        <c:v>290</c:v>
                      </c:pt>
                      <c:pt idx="180">
                        <c:v>300</c:v>
                      </c:pt>
                      <c:pt idx="181">
                        <c:v>310</c:v>
                      </c:pt>
                      <c:pt idx="182">
                        <c:v>320</c:v>
                      </c:pt>
                      <c:pt idx="183">
                        <c:v>330</c:v>
                      </c:pt>
                      <c:pt idx="184">
                        <c:v>340</c:v>
                      </c:pt>
                      <c:pt idx="185">
                        <c:v>350</c:v>
                      </c:pt>
                      <c:pt idx="186">
                        <c:v>360</c:v>
                      </c:pt>
                      <c:pt idx="187">
                        <c:v>370</c:v>
                      </c:pt>
                      <c:pt idx="188">
                        <c:v>380</c:v>
                      </c:pt>
                      <c:pt idx="189">
                        <c:v>390</c:v>
                      </c:pt>
                      <c:pt idx="190">
                        <c:v>400</c:v>
                      </c:pt>
                      <c:pt idx="191">
                        <c:v>410</c:v>
                      </c:pt>
                      <c:pt idx="192">
                        <c:v>420</c:v>
                      </c:pt>
                      <c:pt idx="193">
                        <c:v>430</c:v>
                      </c:pt>
                      <c:pt idx="194">
                        <c:v>440</c:v>
                      </c:pt>
                      <c:pt idx="195">
                        <c:v>450</c:v>
                      </c:pt>
                      <c:pt idx="196">
                        <c:v>460</c:v>
                      </c:pt>
                      <c:pt idx="197">
                        <c:v>470</c:v>
                      </c:pt>
                      <c:pt idx="198">
                        <c:v>480</c:v>
                      </c:pt>
                      <c:pt idx="199">
                        <c:v>490</c:v>
                      </c:pt>
                      <c:pt idx="200">
                        <c:v>500</c:v>
                      </c:pt>
                      <c:pt idx="201">
                        <c:v>510</c:v>
                      </c:pt>
                      <c:pt idx="202">
                        <c:v>520</c:v>
                      </c:pt>
                      <c:pt idx="203">
                        <c:v>530</c:v>
                      </c:pt>
                      <c:pt idx="204">
                        <c:v>540</c:v>
                      </c:pt>
                      <c:pt idx="205">
                        <c:v>550</c:v>
                      </c:pt>
                      <c:pt idx="206">
                        <c:v>560</c:v>
                      </c:pt>
                      <c:pt idx="207">
                        <c:v>570</c:v>
                      </c:pt>
                      <c:pt idx="208">
                        <c:v>580</c:v>
                      </c:pt>
                      <c:pt idx="209">
                        <c:v>590</c:v>
                      </c:pt>
                      <c:pt idx="210">
                        <c:v>600</c:v>
                      </c:pt>
                      <c:pt idx="211">
                        <c:v>610</c:v>
                      </c:pt>
                      <c:pt idx="212">
                        <c:v>620</c:v>
                      </c:pt>
                      <c:pt idx="213">
                        <c:v>630</c:v>
                      </c:pt>
                      <c:pt idx="214">
                        <c:v>640</c:v>
                      </c:pt>
                      <c:pt idx="215">
                        <c:v>650</c:v>
                      </c:pt>
                      <c:pt idx="216">
                        <c:v>660</c:v>
                      </c:pt>
                      <c:pt idx="217">
                        <c:v>670</c:v>
                      </c:pt>
                      <c:pt idx="218">
                        <c:v>680</c:v>
                      </c:pt>
                      <c:pt idx="219">
                        <c:v>690</c:v>
                      </c:pt>
                      <c:pt idx="220">
                        <c:v>700</c:v>
                      </c:pt>
                      <c:pt idx="221">
                        <c:v>710</c:v>
                      </c:pt>
                      <c:pt idx="222">
                        <c:v>720</c:v>
                      </c:pt>
                      <c:pt idx="223">
                        <c:v>730</c:v>
                      </c:pt>
                      <c:pt idx="224">
                        <c:v>740</c:v>
                      </c:pt>
                      <c:pt idx="225">
                        <c:v>750</c:v>
                      </c:pt>
                      <c:pt idx="226">
                        <c:v>760</c:v>
                      </c:pt>
                      <c:pt idx="227">
                        <c:v>770</c:v>
                      </c:pt>
                      <c:pt idx="228">
                        <c:v>780</c:v>
                      </c:pt>
                      <c:pt idx="229">
                        <c:v>790</c:v>
                      </c:pt>
                      <c:pt idx="230">
                        <c:v>800</c:v>
                      </c:pt>
                      <c:pt idx="231">
                        <c:v>810</c:v>
                      </c:pt>
                      <c:pt idx="232">
                        <c:v>820</c:v>
                      </c:pt>
                      <c:pt idx="233">
                        <c:v>830</c:v>
                      </c:pt>
                      <c:pt idx="234">
                        <c:v>840</c:v>
                      </c:pt>
                      <c:pt idx="235">
                        <c:v>850</c:v>
                      </c:pt>
                      <c:pt idx="236">
                        <c:v>860</c:v>
                      </c:pt>
                      <c:pt idx="237">
                        <c:v>870</c:v>
                      </c:pt>
                      <c:pt idx="238">
                        <c:v>880</c:v>
                      </c:pt>
                      <c:pt idx="239">
                        <c:v>890</c:v>
                      </c:pt>
                      <c:pt idx="240">
                        <c:v>900</c:v>
                      </c:pt>
                      <c:pt idx="241">
                        <c:v>910</c:v>
                      </c:pt>
                      <c:pt idx="242">
                        <c:v>920</c:v>
                      </c:pt>
                      <c:pt idx="243">
                        <c:v>930</c:v>
                      </c:pt>
                      <c:pt idx="244">
                        <c:v>940</c:v>
                      </c:pt>
                      <c:pt idx="245">
                        <c:v>950</c:v>
                      </c:pt>
                      <c:pt idx="246">
                        <c:v>960</c:v>
                      </c:pt>
                      <c:pt idx="247">
                        <c:v>970</c:v>
                      </c:pt>
                      <c:pt idx="248">
                        <c:v>980</c:v>
                      </c:pt>
                      <c:pt idx="249">
                        <c:v>990</c:v>
                      </c:pt>
                      <c:pt idx="250">
                        <c:v>1000</c:v>
                      </c:pt>
                      <c:pt idx="251">
                        <c:v>1010</c:v>
                      </c:pt>
                      <c:pt idx="252">
                        <c:v>1020</c:v>
                      </c:pt>
                      <c:pt idx="253">
                        <c:v>1030</c:v>
                      </c:pt>
                      <c:pt idx="254">
                        <c:v>1040</c:v>
                      </c:pt>
                      <c:pt idx="255">
                        <c:v>1050</c:v>
                      </c:pt>
                      <c:pt idx="256">
                        <c:v>1060</c:v>
                      </c:pt>
                      <c:pt idx="257">
                        <c:v>1070</c:v>
                      </c:pt>
                      <c:pt idx="258">
                        <c:v>1080</c:v>
                      </c:pt>
                      <c:pt idx="259">
                        <c:v>1090</c:v>
                      </c:pt>
                      <c:pt idx="260">
                        <c:v>1100</c:v>
                      </c:pt>
                      <c:pt idx="261">
                        <c:v>1110</c:v>
                      </c:pt>
                      <c:pt idx="262">
                        <c:v>1120</c:v>
                      </c:pt>
                      <c:pt idx="263">
                        <c:v>1130</c:v>
                      </c:pt>
                      <c:pt idx="264">
                        <c:v>1140</c:v>
                      </c:pt>
                      <c:pt idx="265">
                        <c:v>1150</c:v>
                      </c:pt>
                      <c:pt idx="266">
                        <c:v>1160</c:v>
                      </c:pt>
                      <c:pt idx="267">
                        <c:v>1170</c:v>
                      </c:pt>
                      <c:pt idx="268">
                        <c:v>1180</c:v>
                      </c:pt>
                      <c:pt idx="269">
                        <c:v>1190</c:v>
                      </c:pt>
                      <c:pt idx="270">
                        <c:v>1200</c:v>
                      </c:pt>
                      <c:pt idx="271">
                        <c:v>1210</c:v>
                      </c:pt>
                      <c:pt idx="272">
                        <c:v>1220</c:v>
                      </c:pt>
                      <c:pt idx="273">
                        <c:v>1230</c:v>
                      </c:pt>
                      <c:pt idx="274">
                        <c:v>1240</c:v>
                      </c:pt>
                      <c:pt idx="275">
                        <c:v>1250</c:v>
                      </c:pt>
                      <c:pt idx="276">
                        <c:v>1260</c:v>
                      </c:pt>
                      <c:pt idx="277">
                        <c:v>1270</c:v>
                      </c:pt>
                      <c:pt idx="278">
                        <c:v>1280</c:v>
                      </c:pt>
                      <c:pt idx="279">
                        <c:v>1290</c:v>
                      </c:pt>
                      <c:pt idx="280">
                        <c:v>1300</c:v>
                      </c:pt>
                      <c:pt idx="281">
                        <c:v>1310</c:v>
                      </c:pt>
                      <c:pt idx="282">
                        <c:v>1320</c:v>
                      </c:pt>
                      <c:pt idx="283">
                        <c:v>1330</c:v>
                      </c:pt>
                      <c:pt idx="284">
                        <c:v>1340</c:v>
                      </c:pt>
                      <c:pt idx="285">
                        <c:v>1350</c:v>
                      </c:pt>
                      <c:pt idx="286">
                        <c:v>1360</c:v>
                      </c:pt>
                      <c:pt idx="287">
                        <c:v>1370</c:v>
                      </c:pt>
                      <c:pt idx="288">
                        <c:v>1380</c:v>
                      </c:pt>
                      <c:pt idx="289">
                        <c:v>1390</c:v>
                      </c:pt>
                      <c:pt idx="290">
                        <c:v>1400</c:v>
                      </c:pt>
                      <c:pt idx="291">
                        <c:v>1410</c:v>
                      </c:pt>
                      <c:pt idx="292">
                        <c:v>1420</c:v>
                      </c:pt>
                      <c:pt idx="293">
                        <c:v>1430</c:v>
                      </c:pt>
                      <c:pt idx="294">
                        <c:v>1440</c:v>
                      </c:pt>
                      <c:pt idx="295">
                        <c:v>1450</c:v>
                      </c:pt>
                      <c:pt idx="296">
                        <c:v>1460</c:v>
                      </c:pt>
                      <c:pt idx="297">
                        <c:v>1470</c:v>
                      </c:pt>
                      <c:pt idx="298">
                        <c:v>1480</c:v>
                      </c:pt>
                      <c:pt idx="299">
                        <c:v>1490</c:v>
                      </c:pt>
                      <c:pt idx="300">
                        <c:v>1500</c:v>
                      </c:pt>
                    </c:numCache>
                  </c:numRef>
                </c:val>
                <c:smooth val="0"/>
                <c:extLst>
                  <c:ext xmlns:c16="http://schemas.microsoft.com/office/drawing/2014/chart" uri="{C3380CC4-5D6E-409C-BE32-E72D297353CC}">
                    <c16:uniqueId val="{00000000-5213-4913-A26E-F932C028103B}"/>
                  </c:ext>
                </c:extLst>
              </c15:ser>
            </c15:filteredLineSeries>
          </c:ext>
        </c:extLst>
      </c:lineChart>
      <c:catAx>
        <c:axId val="599210568"/>
        <c:scaling>
          <c:orientation val="minMax"/>
        </c:scaling>
        <c:delete val="1"/>
        <c:axPos val="b"/>
        <c:numFmt formatCode="General" sourceLinked="1"/>
        <c:majorTickMark val="out"/>
        <c:minorTickMark val="none"/>
        <c:tickLblPos val="nextTo"/>
        <c:crossAx val="599212208"/>
        <c:crosses val="autoZero"/>
        <c:auto val="1"/>
        <c:lblAlgn val="ctr"/>
        <c:lblOffset val="100"/>
        <c:noMultiLvlLbl val="0"/>
      </c:catAx>
      <c:valAx>
        <c:axId val="599212208"/>
        <c:scaling>
          <c:orientation val="minMax"/>
          <c:max val="40"/>
          <c:min val="-15"/>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alpha val="0"/>
                  </a:schemeClr>
                </a:solidFill>
                <a:latin typeface="+mn-lt"/>
                <a:ea typeface="+mn-ea"/>
                <a:cs typeface="+mn-cs"/>
              </a:defRPr>
            </a:pPr>
            <a:endParaRPr lang="en-US"/>
          </a:p>
        </c:txPr>
        <c:crossAx val="5992105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350592490675073"/>
          <c:y val="0.12945495133334778"/>
          <c:w val="0.79649407509324932"/>
          <c:h val="0.82199944191664676"/>
        </c:manualLayout>
      </c:layout>
      <c:lineChart>
        <c:grouping val="standard"/>
        <c:varyColors val="0"/>
        <c:ser>
          <c:idx val="1"/>
          <c:order val="1"/>
          <c:tx>
            <c:strRef>
              <c:f>Sheet1!$B$1</c:f>
              <c:strCache>
                <c:ptCount val="1"/>
                <c:pt idx="0">
                  <c:v>Series 1</c:v>
                </c:pt>
              </c:strCache>
            </c:strRef>
          </c:tx>
          <c:spPr>
            <a:ln w="28575" cap="rnd">
              <a:solidFill>
                <a:srgbClr val="002060"/>
              </a:solidFill>
              <a:round/>
            </a:ln>
            <a:effectLst/>
          </c:spPr>
          <c:marker>
            <c:symbol val="none"/>
          </c:marker>
          <c:val>
            <c:numRef>
              <c:f>Sheet1!$B$2:$B$302</c:f>
              <c:numCache>
                <c:formatCode>General</c:formatCode>
                <c:ptCount val="301"/>
                <c:pt idx="0">
                  <c:v>-1.8611</c:v>
                </c:pt>
                <c:pt idx="1">
                  <c:v>-1.9035</c:v>
                </c:pt>
                <c:pt idx="2">
                  <c:v>-1.9464999999999999</c:v>
                </c:pt>
                <c:pt idx="3">
                  <c:v>-1.99</c:v>
                </c:pt>
                <c:pt idx="4">
                  <c:v>-2.0341999999999998</c:v>
                </c:pt>
                <c:pt idx="5">
                  <c:v>-2.0792000000000002</c:v>
                </c:pt>
                <c:pt idx="6">
                  <c:v>-2.1244999999999998</c:v>
                </c:pt>
                <c:pt idx="7">
                  <c:v>-2.1713</c:v>
                </c:pt>
                <c:pt idx="8">
                  <c:v>-2.2210999999999999</c:v>
                </c:pt>
                <c:pt idx="9">
                  <c:v>-2.2728000000000002</c:v>
                </c:pt>
                <c:pt idx="10">
                  <c:v>-2.3256999999999999</c:v>
                </c:pt>
                <c:pt idx="11">
                  <c:v>-2.38</c:v>
                </c:pt>
                <c:pt idx="12">
                  <c:v>-2.4352999999999998</c:v>
                </c:pt>
                <c:pt idx="13">
                  <c:v>-2.4908999999999999</c:v>
                </c:pt>
                <c:pt idx="14">
                  <c:v>-2.5489000000000002</c:v>
                </c:pt>
                <c:pt idx="15">
                  <c:v>-2.6092</c:v>
                </c:pt>
                <c:pt idx="16">
                  <c:v>-2.6764999999999999</c:v>
                </c:pt>
                <c:pt idx="17">
                  <c:v>-2.7463000000000002</c:v>
                </c:pt>
                <c:pt idx="18">
                  <c:v>-2.8222999999999998</c:v>
                </c:pt>
                <c:pt idx="19">
                  <c:v>-2.9018000000000002</c:v>
                </c:pt>
                <c:pt idx="20">
                  <c:v>-2.9786999999999999</c:v>
                </c:pt>
                <c:pt idx="21">
                  <c:v>-3.0529000000000002</c:v>
                </c:pt>
                <c:pt idx="22">
                  <c:v>-3.1251000000000002</c:v>
                </c:pt>
                <c:pt idx="23">
                  <c:v>-3.1972</c:v>
                </c:pt>
                <c:pt idx="24">
                  <c:v>-3.2732000000000001</c:v>
                </c:pt>
                <c:pt idx="25">
                  <c:v>-3.3521000000000001</c:v>
                </c:pt>
                <c:pt idx="26">
                  <c:v>-3.4321000000000002</c:v>
                </c:pt>
                <c:pt idx="27">
                  <c:v>-3.5165000000000002</c:v>
                </c:pt>
                <c:pt idx="28">
                  <c:v>-3.6017999999999999</c:v>
                </c:pt>
                <c:pt idx="29">
                  <c:v>-3.6897000000000002</c:v>
                </c:pt>
                <c:pt idx="30">
                  <c:v>-3.7833000000000001</c:v>
                </c:pt>
                <c:pt idx="31">
                  <c:v>-3.8784000000000001</c:v>
                </c:pt>
                <c:pt idx="32">
                  <c:v>-3.9731999999999998</c:v>
                </c:pt>
                <c:pt idx="33">
                  <c:v>-4.0707000000000004</c:v>
                </c:pt>
                <c:pt idx="34">
                  <c:v>-4.1717000000000004</c:v>
                </c:pt>
                <c:pt idx="35">
                  <c:v>-4.2735000000000003</c:v>
                </c:pt>
                <c:pt idx="36">
                  <c:v>-4.3773</c:v>
                </c:pt>
                <c:pt idx="37">
                  <c:v>-4.4810999999999996</c:v>
                </c:pt>
                <c:pt idx="38">
                  <c:v>-4.5885999999999996</c:v>
                </c:pt>
                <c:pt idx="39">
                  <c:v>-4.6966000000000001</c:v>
                </c:pt>
                <c:pt idx="40">
                  <c:v>-4.8040000000000003</c:v>
                </c:pt>
                <c:pt idx="41">
                  <c:v>-4.9100999999999999</c:v>
                </c:pt>
                <c:pt idx="42">
                  <c:v>-5.0182000000000002</c:v>
                </c:pt>
                <c:pt idx="43">
                  <c:v>-5.1268000000000002</c:v>
                </c:pt>
                <c:pt idx="44">
                  <c:v>-5.2340999999999998</c:v>
                </c:pt>
                <c:pt idx="45">
                  <c:v>-5.3380999999999998</c:v>
                </c:pt>
                <c:pt idx="46">
                  <c:v>-5.4359999999999999</c:v>
                </c:pt>
                <c:pt idx="47">
                  <c:v>-5.5354000000000001</c:v>
                </c:pt>
                <c:pt idx="48">
                  <c:v>-5.6405000000000003</c:v>
                </c:pt>
                <c:pt idx="49">
                  <c:v>-5.7481</c:v>
                </c:pt>
                <c:pt idx="50">
                  <c:v>-5.8569000000000004</c:v>
                </c:pt>
                <c:pt idx="51">
                  <c:v>-5.9668000000000001</c:v>
                </c:pt>
                <c:pt idx="52">
                  <c:v>-6.0728999999999997</c:v>
                </c:pt>
                <c:pt idx="53">
                  <c:v>-6.1764999999999999</c:v>
                </c:pt>
                <c:pt idx="54">
                  <c:v>-6.2797999999999998</c:v>
                </c:pt>
                <c:pt idx="55">
                  <c:v>-6.3825000000000003</c:v>
                </c:pt>
                <c:pt idx="56">
                  <c:v>-6.4844999999999997</c:v>
                </c:pt>
                <c:pt idx="57">
                  <c:v>-6.5842999999999998</c:v>
                </c:pt>
                <c:pt idx="58">
                  <c:v>-6.6841999999999997</c:v>
                </c:pt>
                <c:pt idx="59">
                  <c:v>-6.7859999999999996</c:v>
                </c:pt>
                <c:pt idx="60">
                  <c:v>-6.8887999999999998</c:v>
                </c:pt>
                <c:pt idx="61">
                  <c:v>-6.9973999999999998</c:v>
                </c:pt>
                <c:pt idx="62">
                  <c:v>-7.1089000000000002</c:v>
                </c:pt>
                <c:pt idx="63">
                  <c:v>-7.2234999999999996</c:v>
                </c:pt>
                <c:pt idx="64">
                  <c:v>-7.3437000000000001</c:v>
                </c:pt>
                <c:pt idx="65">
                  <c:v>-7.4633000000000003</c:v>
                </c:pt>
                <c:pt idx="66">
                  <c:v>-7.5872999999999999</c:v>
                </c:pt>
                <c:pt idx="67">
                  <c:v>-7.7123999999999997</c:v>
                </c:pt>
                <c:pt idx="68">
                  <c:v>-7.8384999999999998</c:v>
                </c:pt>
                <c:pt idx="69">
                  <c:v>-7.9721000000000002</c:v>
                </c:pt>
                <c:pt idx="70">
                  <c:v>-8.1095000000000006</c:v>
                </c:pt>
                <c:pt idx="71">
                  <c:v>-8.2475000000000005</c:v>
                </c:pt>
                <c:pt idx="72">
                  <c:v>-8.3806999999999992</c:v>
                </c:pt>
                <c:pt idx="73">
                  <c:v>-8.5103000000000009</c:v>
                </c:pt>
                <c:pt idx="74">
                  <c:v>-8.6452000000000009</c:v>
                </c:pt>
                <c:pt idx="75">
                  <c:v>-8.7782999999999998</c:v>
                </c:pt>
                <c:pt idx="76">
                  <c:v>-8.91</c:v>
                </c:pt>
                <c:pt idx="77">
                  <c:v>-9.0411999999999999</c:v>
                </c:pt>
                <c:pt idx="78">
                  <c:v>-9.1716999999999995</c:v>
                </c:pt>
                <c:pt idx="79">
                  <c:v>-9.3008000000000006</c:v>
                </c:pt>
                <c:pt idx="80">
                  <c:v>-9.423</c:v>
                </c:pt>
                <c:pt idx="81">
                  <c:v>-9.5359999999999996</c:v>
                </c:pt>
                <c:pt idx="82">
                  <c:v>-9.6440999999999999</c:v>
                </c:pt>
                <c:pt idx="83">
                  <c:v>-9.7573000000000008</c:v>
                </c:pt>
                <c:pt idx="84">
                  <c:v>-9.8696999999999999</c:v>
                </c:pt>
                <c:pt idx="85">
                  <c:v>-9.9799000000000007</c:v>
                </c:pt>
                <c:pt idx="86">
                  <c:v>-10.086</c:v>
                </c:pt>
                <c:pt idx="87">
                  <c:v>-10.186</c:v>
                </c:pt>
                <c:pt idx="88">
                  <c:v>-10.282999999999999</c:v>
                </c:pt>
                <c:pt idx="89">
                  <c:v>-10.38</c:v>
                </c:pt>
                <c:pt idx="90">
                  <c:v>-10.476000000000001</c:v>
                </c:pt>
                <c:pt idx="91">
                  <c:v>-10.573</c:v>
                </c:pt>
                <c:pt idx="92">
                  <c:v>-10.664999999999999</c:v>
                </c:pt>
                <c:pt idx="93">
                  <c:v>-10.753</c:v>
                </c:pt>
                <c:pt idx="94">
                  <c:v>-10.842000000000001</c:v>
                </c:pt>
                <c:pt idx="95">
                  <c:v>-10.928000000000001</c:v>
                </c:pt>
                <c:pt idx="96">
                  <c:v>-11.013999999999999</c:v>
                </c:pt>
                <c:pt idx="97">
                  <c:v>-11.103999999999999</c:v>
                </c:pt>
                <c:pt idx="98">
                  <c:v>-11.207000000000001</c:v>
                </c:pt>
                <c:pt idx="99">
                  <c:v>-11.311</c:v>
                </c:pt>
                <c:pt idx="100">
                  <c:v>-11.398</c:v>
                </c:pt>
                <c:pt idx="101">
                  <c:v>-11.483000000000001</c:v>
                </c:pt>
                <c:pt idx="102">
                  <c:v>-11.567</c:v>
                </c:pt>
                <c:pt idx="103">
                  <c:v>-11.645</c:v>
                </c:pt>
                <c:pt idx="104">
                  <c:v>-11.721</c:v>
                </c:pt>
                <c:pt idx="105">
                  <c:v>-11.795</c:v>
                </c:pt>
                <c:pt idx="106">
                  <c:v>-11.862</c:v>
                </c:pt>
                <c:pt idx="107">
                  <c:v>-11.933999999999999</c:v>
                </c:pt>
                <c:pt idx="108">
                  <c:v>-12.01</c:v>
                </c:pt>
                <c:pt idx="109">
                  <c:v>-12.084</c:v>
                </c:pt>
                <c:pt idx="110">
                  <c:v>-12.16</c:v>
                </c:pt>
                <c:pt idx="111">
                  <c:v>-12.237</c:v>
                </c:pt>
                <c:pt idx="112">
                  <c:v>-12.305999999999999</c:v>
                </c:pt>
                <c:pt idx="113">
                  <c:v>-12.359</c:v>
                </c:pt>
                <c:pt idx="114">
                  <c:v>-12.414</c:v>
                </c:pt>
                <c:pt idx="115">
                  <c:v>-12.471</c:v>
                </c:pt>
                <c:pt idx="116">
                  <c:v>-12.526</c:v>
                </c:pt>
                <c:pt idx="117">
                  <c:v>-12.576000000000001</c:v>
                </c:pt>
                <c:pt idx="118">
                  <c:v>-12.617000000000001</c:v>
                </c:pt>
                <c:pt idx="119">
                  <c:v>-12.641999999999999</c:v>
                </c:pt>
                <c:pt idx="120">
                  <c:v>-12.683</c:v>
                </c:pt>
                <c:pt idx="121">
                  <c:v>-12.728</c:v>
                </c:pt>
                <c:pt idx="122">
                  <c:v>-12.760999999999999</c:v>
                </c:pt>
                <c:pt idx="123">
                  <c:v>-12.784000000000001</c:v>
                </c:pt>
                <c:pt idx="124">
                  <c:v>-12.815</c:v>
                </c:pt>
                <c:pt idx="125">
                  <c:v>-12.856</c:v>
                </c:pt>
                <c:pt idx="126">
                  <c:v>-12.884</c:v>
                </c:pt>
                <c:pt idx="127">
                  <c:v>-12.929</c:v>
                </c:pt>
                <c:pt idx="128">
                  <c:v>-12.984</c:v>
                </c:pt>
                <c:pt idx="129">
                  <c:v>-13.038</c:v>
                </c:pt>
                <c:pt idx="130">
                  <c:v>-13.098000000000001</c:v>
                </c:pt>
                <c:pt idx="131">
                  <c:v>-13.164</c:v>
                </c:pt>
                <c:pt idx="132">
                  <c:v>-13.226000000000001</c:v>
                </c:pt>
                <c:pt idx="133">
                  <c:v>-13.281000000000001</c:v>
                </c:pt>
                <c:pt idx="134">
                  <c:v>-13.324999999999999</c:v>
                </c:pt>
                <c:pt idx="135">
                  <c:v>-13.355</c:v>
                </c:pt>
                <c:pt idx="136">
                  <c:v>-13.374000000000001</c:v>
                </c:pt>
                <c:pt idx="137">
                  <c:v>-13.395</c:v>
                </c:pt>
                <c:pt idx="138">
                  <c:v>-13.414999999999999</c:v>
                </c:pt>
                <c:pt idx="139">
                  <c:v>-13.441000000000001</c:v>
                </c:pt>
                <c:pt idx="140">
                  <c:v>-13.459</c:v>
                </c:pt>
                <c:pt idx="141">
                  <c:v>-13.47</c:v>
                </c:pt>
                <c:pt idx="142">
                  <c:v>-13.476000000000001</c:v>
                </c:pt>
                <c:pt idx="143">
                  <c:v>-13.483000000000001</c:v>
                </c:pt>
                <c:pt idx="144">
                  <c:v>-13.484</c:v>
                </c:pt>
                <c:pt idx="145">
                  <c:v>-13.488</c:v>
                </c:pt>
                <c:pt idx="146">
                  <c:v>-13.494</c:v>
                </c:pt>
                <c:pt idx="147">
                  <c:v>-13.49</c:v>
                </c:pt>
                <c:pt idx="148">
                  <c:v>-13.492000000000001</c:v>
                </c:pt>
                <c:pt idx="149">
                  <c:v>-13.488</c:v>
                </c:pt>
                <c:pt idx="150">
                  <c:v>-13.493</c:v>
                </c:pt>
                <c:pt idx="151">
                  <c:v>-13.507</c:v>
                </c:pt>
                <c:pt idx="152">
                  <c:v>-13.523999999999999</c:v>
                </c:pt>
                <c:pt idx="153">
                  <c:v>-13.541</c:v>
                </c:pt>
                <c:pt idx="154">
                  <c:v>-13.565</c:v>
                </c:pt>
                <c:pt idx="155">
                  <c:v>-13.599</c:v>
                </c:pt>
                <c:pt idx="156">
                  <c:v>-13.648</c:v>
                </c:pt>
                <c:pt idx="157">
                  <c:v>-13.696999999999999</c:v>
                </c:pt>
                <c:pt idx="158">
                  <c:v>-13.749000000000001</c:v>
                </c:pt>
                <c:pt idx="159">
                  <c:v>-13.794</c:v>
                </c:pt>
                <c:pt idx="160">
                  <c:v>-13.847</c:v>
                </c:pt>
                <c:pt idx="161">
                  <c:v>-13.906000000000001</c:v>
                </c:pt>
                <c:pt idx="162">
                  <c:v>-13.956</c:v>
                </c:pt>
                <c:pt idx="163">
                  <c:v>-14</c:v>
                </c:pt>
                <c:pt idx="164">
                  <c:v>-14.035</c:v>
                </c:pt>
                <c:pt idx="165">
                  <c:v>-14.054</c:v>
                </c:pt>
                <c:pt idx="166">
                  <c:v>-14.058999999999999</c:v>
                </c:pt>
                <c:pt idx="167">
                  <c:v>-14.039</c:v>
                </c:pt>
                <c:pt idx="168">
                  <c:v>-14.023999999999999</c:v>
                </c:pt>
                <c:pt idx="169">
                  <c:v>-13.984</c:v>
                </c:pt>
                <c:pt idx="170">
                  <c:v>-13.938000000000001</c:v>
                </c:pt>
                <c:pt idx="171">
                  <c:v>-13.882</c:v>
                </c:pt>
                <c:pt idx="172">
                  <c:v>-13.835000000000001</c:v>
                </c:pt>
                <c:pt idx="173">
                  <c:v>-13.776</c:v>
                </c:pt>
                <c:pt idx="174">
                  <c:v>-13.715</c:v>
                </c:pt>
                <c:pt idx="175">
                  <c:v>-13.662000000000001</c:v>
                </c:pt>
                <c:pt idx="176">
                  <c:v>-13.606999999999999</c:v>
                </c:pt>
                <c:pt idx="177">
                  <c:v>-13.56</c:v>
                </c:pt>
                <c:pt idx="178">
                  <c:v>-13.523</c:v>
                </c:pt>
                <c:pt idx="179">
                  <c:v>-13.474</c:v>
                </c:pt>
                <c:pt idx="180">
                  <c:v>-13.406000000000001</c:v>
                </c:pt>
                <c:pt idx="181">
                  <c:v>-13.33</c:v>
                </c:pt>
                <c:pt idx="182">
                  <c:v>-13.256</c:v>
                </c:pt>
                <c:pt idx="183">
                  <c:v>-13.176</c:v>
                </c:pt>
                <c:pt idx="184">
                  <c:v>-13.097</c:v>
                </c:pt>
                <c:pt idx="185">
                  <c:v>-13.018000000000001</c:v>
                </c:pt>
                <c:pt idx="186">
                  <c:v>-12.93</c:v>
                </c:pt>
                <c:pt idx="187">
                  <c:v>-12.840999999999999</c:v>
                </c:pt>
                <c:pt idx="188">
                  <c:v>-12.749000000000001</c:v>
                </c:pt>
                <c:pt idx="189">
                  <c:v>-12.654999999999999</c:v>
                </c:pt>
                <c:pt idx="190">
                  <c:v>-12.56</c:v>
                </c:pt>
                <c:pt idx="191">
                  <c:v>-12.454000000000001</c:v>
                </c:pt>
                <c:pt idx="192">
                  <c:v>-12.348000000000001</c:v>
                </c:pt>
                <c:pt idx="193">
                  <c:v>-12.244999999999999</c:v>
                </c:pt>
                <c:pt idx="194">
                  <c:v>-12.138999999999999</c:v>
                </c:pt>
                <c:pt idx="195">
                  <c:v>-12.035</c:v>
                </c:pt>
                <c:pt idx="196">
                  <c:v>-11.933999999999999</c:v>
                </c:pt>
                <c:pt idx="197">
                  <c:v>-11.83</c:v>
                </c:pt>
                <c:pt idx="198">
                  <c:v>-11.724</c:v>
                </c:pt>
                <c:pt idx="199">
                  <c:v>-11.617000000000001</c:v>
                </c:pt>
                <c:pt idx="200">
                  <c:v>-11.510999999999999</c:v>
                </c:pt>
                <c:pt idx="201">
                  <c:v>-11.404999999999999</c:v>
                </c:pt>
                <c:pt idx="202">
                  <c:v>-11.3</c:v>
                </c:pt>
                <c:pt idx="203">
                  <c:v>-11.199</c:v>
                </c:pt>
                <c:pt idx="204">
                  <c:v>-11.098000000000001</c:v>
                </c:pt>
                <c:pt idx="205">
                  <c:v>-10.991</c:v>
                </c:pt>
                <c:pt idx="206">
                  <c:v>-10.885999999999999</c:v>
                </c:pt>
                <c:pt idx="207">
                  <c:v>-10.773</c:v>
                </c:pt>
                <c:pt idx="208">
                  <c:v>-10.661</c:v>
                </c:pt>
                <c:pt idx="209">
                  <c:v>-10.547000000000001</c:v>
                </c:pt>
                <c:pt idx="210">
                  <c:v>-10.423999999999999</c:v>
                </c:pt>
                <c:pt idx="211">
                  <c:v>-10.292999999999999</c:v>
                </c:pt>
                <c:pt idx="212">
                  <c:v>-10.163</c:v>
                </c:pt>
                <c:pt idx="213">
                  <c:v>-10.032999999999999</c:v>
                </c:pt>
                <c:pt idx="214">
                  <c:v>-9.8946000000000005</c:v>
                </c:pt>
                <c:pt idx="215">
                  <c:v>-9.7591999999999999</c:v>
                </c:pt>
                <c:pt idx="216">
                  <c:v>-9.6240000000000006</c:v>
                </c:pt>
                <c:pt idx="217">
                  <c:v>-9.4939999999999998</c:v>
                </c:pt>
                <c:pt idx="218">
                  <c:v>-9.3632000000000009</c:v>
                </c:pt>
                <c:pt idx="219">
                  <c:v>-9.2388999999999992</c:v>
                </c:pt>
                <c:pt idx="220">
                  <c:v>-9.1173000000000002</c:v>
                </c:pt>
                <c:pt idx="221">
                  <c:v>-8.9896999999999991</c:v>
                </c:pt>
                <c:pt idx="222">
                  <c:v>-8.8659999999999997</c:v>
                </c:pt>
                <c:pt idx="223">
                  <c:v>-8.7386999999999997</c:v>
                </c:pt>
                <c:pt idx="224">
                  <c:v>-8.6105999999999998</c:v>
                </c:pt>
                <c:pt idx="225">
                  <c:v>-8.4832999999999998</c:v>
                </c:pt>
                <c:pt idx="226">
                  <c:v>-8.3594000000000008</c:v>
                </c:pt>
                <c:pt idx="227">
                  <c:v>-8.2340999999999998</c:v>
                </c:pt>
                <c:pt idx="228">
                  <c:v>-8.1098999999999997</c:v>
                </c:pt>
                <c:pt idx="229">
                  <c:v>-7.9888000000000003</c:v>
                </c:pt>
                <c:pt idx="230">
                  <c:v>-7.8666</c:v>
                </c:pt>
                <c:pt idx="231">
                  <c:v>-7.7370000000000001</c:v>
                </c:pt>
                <c:pt idx="232">
                  <c:v>-7.6037999999999997</c:v>
                </c:pt>
                <c:pt idx="233">
                  <c:v>-7.4645999999999999</c:v>
                </c:pt>
                <c:pt idx="234">
                  <c:v>-7.3276000000000003</c:v>
                </c:pt>
                <c:pt idx="235">
                  <c:v>-7.1904000000000003</c:v>
                </c:pt>
                <c:pt idx="236">
                  <c:v>-7.0560999999999998</c:v>
                </c:pt>
                <c:pt idx="237">
                  <c:v>-6.9227999999999996</c:v>
                </c:pt>
                <c:pt idx="238">
                  <c:v>-6.7915000000000001</c:v>
                </c:pt>
                <c:pt idx="239">
                  <c:v>-6.6680999999999999</c:v>
                </c:pt>
                <c:pt idx="240">
                  <c:v>-6.5506000000000002</c:v>
                </c:pt>
                <c:pt idx="241">
                  <c:v>-6.4374000000000002</c:v>
                </c:pt>
                <c:pt idx="242">
                  <c:v>-6.3289999999999997</c:v>
                </c:pt>
                <c:pt idx="243">
                  <c:v>-6.2221000000000002</c:v>
                </c:pt>
                <c:pt idx="244">
                  <c:v>-6.1155999999999997</c:v>
                </c:pt>
                <c:pt idx="245">
                  <c:v>-6.0103</c:v>
                </c:pt>
                <c:pt idx="246">
                  <c:v>-5.9066999999999998</c:v>
                </c:pt>
                <c:pt idx="247">
                  <c:v>-5.8090999999999999</c:v>
                </c:pt>
                <c:pt idx="248">
                  <c:v>-5.7073999999999998</c:v>
                </c:pt>
                <c:pt idx="249">
                  <c:v>-5.6067999999999998</c:v>
                </c:pt>
                <c:pt idx="250">
                  <c:v>-5.5045999999999999</c:v>
                </c:pt>
                <c:pt idx="251">
                  <c:v>-5.4013999999999998</c:v>
                </c:pt>
                <c:pt idx="252">
                  <c:v>-5.2961</c:v>
                </c:pt>
                <c:pt idx="253">
                  <c:v>-5.1896000000000004</c:v>
                </c:pt>
                <c:pt idx="254">
                  <c:v>-5.0843999999999996</c:v>
                </c:pt>
                <c:pt idx="255">
                  <c:v>-4.9817</c:v>
                </c:pt>
                <c:pt idx="256">
                  <c:v>-4.8807</c:v>
                </c:pt>
                <c:pt idx="257">
                  <c:v>-4.782</c:v>
                </c:pt>
                <c:pt idx="258">
                  <c:v>-4.6864999999999997</c:v>
                </c:pt>
                <c:pt idx="259">
                  <c:v>-4.5926999999999998</c:v>
                </c:pt>
                <c:pt idx="260">
                  <c:v>-4.4991000000000003</c:v>
                </c:pt>
                <c:pt idx="261">
                  <c:v>-4.4055999999999997</c:v>
                </c:pt>
                <c:pt idx="262">
                  <c:v>-4.3132000000000001</c:v>
                </c:pt>
                <c:pt idx="263">
                  <c:v>-4.2195999999999998</c:v>
                </c:pt>
                <c:pt idx="264">
                  <c:v>-4.1291000000000002</c:v>
                </c:pt>
                <c:pt idx="265">
                  <c:v>-4.0399000000000003</c:v>
                </c:pt>
                <c:pt idx="266">
                  <c:v>-3.9483999999999999</c:v>
                </c:pt>
                <c:pt idx="267">
                  <c:v>-3.8569</c:v>
                </c:pt>
                <c:pt idx="268">
                  <c:v>-3.7662</c:v>
                </c:pt>
                <c:pt idx="269">
                  <c:v>-3.6783000000000001</c:v>
                </c:pt>
                <c:pt idx="270">
                  <c:v>-3.5918000000000001</c:v>
                </c:pt>
                <c:pt idx="271">
                  <c:v>-3.5074000000000001</c:v>
                </c:pt>
                <c:pt idx="272">
                  <c:v>-3.4243000000000001</c:v>
                </c:pt>
                <c:pt idx="273">
                  <c:v>-3.3439000000000001</c:v>
                </c:pt>
                <c:pt idx="274">
                  <c:v>-3.2656999999999998</c:v>
                </c:pt>
                <c:pt idx="275">
                  <c:v>-3.1888999999999998</c:v>
                </c:pt>
                <c:pt idx="276">
                  <c:v>-3.1147</c:v>
                </c:pt>
                <c:pt idx="277">
                  <c:v>-3.0446</c:v>
                </c:pt>
                <c:pt idx="278">
                  <c:v>-2.9792999999999998</c:v>
                </c:pt>
                <c:pt idx="279">
                  <c:v>-2.9169999999999998</c:v>
                </c:pt>
                <c:pt idx="280">
                  <c:v>-2.8523000000000001</c:v>
                </c:pt>
                <c:pt idx="281">
                  <c:v>-2.7894000000000001</c:v>
                </c:pt>
                <c:pt idx="282">
                  <c:v>-2.7313000000000001</c:v>
                </c:pt>
                <c:pt idx="283">
                  <c:v>-2.6713</c:v>
                </c:pt>
                <c:pt idx="284">
                  <c:v>-2.6107</c:v>
                </c:pt>
                <c:pt idx="285">
                  <c:v>-2.5489000000000002</c:v>
                </c:pt>
                <c:pt idx="286">
                  <c:v>-2.4885000000000002</c:v>
                </c:pt>
                <c:pt idx="287">
                  <c:v>-2.4295</c:v>
                </c:pt>
                <c:pt idx="288">
                  <c:v>-2.3696000000000002</c:v>
                </c:pt>
                <c:pt idx="289">
                  <c:v>-2.3081</c:v>
                </c:pt>
                <c:pt idx="290">
                  <c:v>-2.2488000000000001</c:v>
                </c:pt>
                <c:pt idx="291">
                  <c:v>-2.1884999999999999</c:v>
                </c:pt>
                <c:pt idx="292">
                  <c:v>-2.1291000000000002</c:v>
                </c:pt>
                <c:pt idx="293">
                  <c:v>-2.0737999999999999</c:v>
                </c:pt>
                <c:pt idx="294">
                  <c:v>-2.0186000000000002</c:v>
                </c:pt>
                <c:pt idx="295">
                  <c:v>-1.9639</c:v>
                </c:pt>
                <c:pt idx="296">
                  <c:v>-1.9100999999999999</c:v>
                </c:pt>
                <c:pt idx="297">
                  <c:v>-1.8587</c:v>
                </c:pt>
                <c:pt idx="298">
                  <c:v>-1.8083</c:v>
                </c:pt>
                <c:pt idx="299">
                  <c:v>-1.7575000000000001</c:v>
                </c:pt>
                <c:pt idx="300">
                  <c:v>-1.7088000000000001</c:v>
                </c:pt>
              </c:numCache>
            </c:numRef>
          </c:val>
          <c:smooth val="0"/>
          <c:extLst>
            <c:ext xmlns:c16="http://schemas.microsoft.com/office/drawing/2014/chart" uri="{C3380CC4-5D6E-409C-BE32-E72D297353CC}">
              <c16:uniqueId val="{00000000-5E00-4EBB-BC5F-7E6CF9F6C964}"/>
            </c:ext>
          </c:extLst>
        </c:ser>
        <c:dLbls>
          <c:showLegendKey val="0"/>
          <c:showVal val="0"/>
          <c:showCatName val="0"/>
          <c:showSerName val="0"/>
          <c:showPercent val="0"/>
          <c:showBubbleSize val="0"/>
        </c:dLbls>
        <c:smooth val="0"/>
        <c:axId val="599210568"/>
        <c:axId val="599212208"/>
        <c:extLst>
          <c:ext xmlns:c15="http://schemas.microsoft.com/office/drawing/2012/chart" uri="{02D57815-91ED-43cb-92C2-25804820EDAC}">
            <c15:filteredLineSeries>
              <c15:ser>
                <c:idx val="0"/>
                <c:order val="0"/>
                <c:tx>
                  <c:strRef>
                    <c:extLst>
                      <c:ext uri="{02D57815-91ED-43cb-92C2-25804820EDAC}">
                        <c15:formulaRef>
                          <c15:sqref>Sheet1!$A$1</c15:sqref>
                        </c15:formulaRef>
                      </c:ext>
                    </c:extLst>
                    <c:strCache>
                      <c:ptCount val="1"/>
                      <c:pt idx="0">
                        <c:v> </c:v>
                      </c:pt>
                    </c:strCache>
                  </c:strRef>
                </c:tx>
                <c:spPr>
                  <a:ln w="28575" cap="rnd">
                    <a:solidFill>
                      <a:schemeClr val="accent1"/>
                    </a:solidFill>
                    <a:round/>
                  </a:ln>
                  <a:effectLst/>
                </c:spPr>
                <c:marker>
                  <c:symbol val="none"/>
                </c:marker>
                <c:val>
                  <c:numRef>
                    <c:extLst>
                      <c:ext uri="{02D57815-91ED-43cb-92C2-25804820EDAC}">
                        <c15:formulaRef>
                          <c15:sqref>Sheet1!$A$2:$A$302</c15:sqref>
                        </c15:formulaRef>
                      </c:ext>
                    </c:extLst>
                    <c:numCache>
                      <c:formatCode>General</c:formatCode>
                      <c:ptCount val="301"/>
                      <c:pt idx="0">
                        <c:v>-1500</c:v>
                      </c:pt>
                      <c:pt idx="1">
                        <c:v>-1490</c:v>
                      </c:pt>
                      <c:pt idx="2">
                        <c:v>-1480</c:v>
                      </c:pt>
                      <c:pt idx="3">
                        <c:v>-1470</c:v>
                      </c:pt>
                      <c:pt idx="4">
                        <c:v>-1460</c:v>
                      </c:pt>
                      <c:pt idx="5">
                        <c:v>-1450</c:v>
                      </c:pt>
                      <c:pt idx="6">
                        <c:v>-1440</c:v>
                      </c:pt>
                      <c:pt idx="7">
                        <c:v>-1430</c:v>
                      </c:pt>
                      <c:pt idx="8">
                        <c:v>-1420</c:v>
                      </c:pt>
                      <c:pt idx="9">
                        <c:v>-1410</c:v>
                      </c:pt>
                      <c:pt idx="10">
                        <c:v>-1400</c:v>
                      </c:pt>
                      <c:pt idx="11">
                        <c:v>-1390</c:v>
                      </c:pt>
                      <c:pt idx="12">
                        <c:v>-1380</c:v>
                      </c:pt>
                      <c:pt idx="13">
                        <c:v>-1370</c:v>
                      </c:pt>
                      <c:pt idx="14">
                        <c:v>-1360</c:v>
                      </c:pt>
                      <c:pt idx="15">
                        <c:v>-1350</c:v>
                      </c:pt>
                      <c:pt idx="16">
                        <c:v>-1340</c:v>
                      </c:pt>
                      <c:pt idx="17">
                        <c:v>-1330</c:v>
                      </c:pt>
                      <c:pt idx="18">
                        <c:v>-1320</c:v>
                      </c:pt>
                      <c:pt idx="19">
                        <c:v>-1310</c:v>
                      </c:pt>
                      <c:pt idx="20">
                        <c:v>-1300</c:v>
                      </c:pt>
                      <c:pt idx="21">
                        <c:v>-1290</c:v>
                      </c:pt>
                      <c:pt idx="22">
                        <c:v>-1280</c:v>
                      </c:pt>
                      <c:pt idx="23">
                        <c:v>-1270</c:v>
                      </c:pt>
                      <c:pt idx="24">
                        <c:v>-1260</c:v>
                      </c:pt>
                      <c:pt idx="25">
                        <c:v>-1250</c:v>
                      </c:pt>
                      <c:pt idx="26">
                        <c:v>-1240</c:v>
                      </c:pt>
                      <c:pt idx="27">
                        <c:v>-1230</c:v>
                      </c:pt>
                      <c:pt idx="28">
                        <c:v>-1220</c:v>
                      </c:pt>
                      <c:pt idx="29">
                        <c:v>-1210</c:v>
                      </c:pt>
                      <c:pt idx="30">
                        <c:v>-1200</c:v>
                      </c:pt>
                      <c:pt idx="31">
                        <c:v>-1190</c:v>
                      </c:pt>
                      <c:pt idx="32">
                        <c:v>-1180</c:v>
                      </c:pt>
                      <c:pt idx="33">
                        <c:v>-1170</c:v>
                      </c:pt>
                      <c:pt idx="34">
                        <c:v>-1160</c:v>
                      </c:pt>
                      <c:pt idx="35">
                        <c:v>-1150</c:v>
                      </c:pt>
                      <c:pt idx="36">
                        <c:v>-1140</c:v>
                      </c:pt>
                      <c:pt idx="37">
                        <c:v>-1130</c:v>
                      </c:pt>
                      <c:pt idx="38">
                        <c:v>-1120</c:v>
                      </c:pt>
                      <c:pt idx="39">
                        <c:v>-1110</c:v>
                      </c:pt>
                      <c:pt idx="40">
                        <c:v>-1100</c:v>
                      </c:pt>
                      <c:pt idx="41">
                        <c:v>-1090</c:v>
                      </c:pt>
                      <c:pt idx="42">
                        <c:v>-1080</c:v>
                      </c:pt>
                      <c:pt idx="43">
                        <c:v>-1070</c:v>
                      </c:pt>
                      <c:pt idx="44">
                        <c:v>-1060</c:v>
                      </c:pt>
                      <c:pt idx="45">
                        <c:v>-1050</c:v>
                      </c:pt>
                      <c:pt idx="46">
                        <c:v>-1040</c:v>
                      </c:pt>
                      <c:pt idx="47">
                        <c:v>-1030</c:v>
                      </c:pt>
                      <c:pt idx="48">
                        <c:v>-1020</c:v>
                      </c:pt>
                      <c:pt idx="49">
                        <c:v>-1010</c:v>
                      </c:pt>
                      <c:pt idx="50">
                        <c:v>-1000</c:v>
                      </c:pt>
                      <c:pt idx="51">
                        <c:v>-990</c:v>
                      </c:pt>
                      <c:pt idx="52">
                        <c:v>-980</c:v>
                      </c:pt>
                      <c:pt idx="53">
                        <c:v>-970</c:v>
                      </c:pt>
                      <c:pt idx="54">
                        <c:v>-960</c:v>
                      </c:pt>
                      <c:pt idx="55">
                        <c:v>-950</c:v>
                      </c:pt>
                      <c:pt idx="56">
                        <c:v>-940</c:v>
                      </c:pt>
                      <c:pt idx="57">
                        <c:v>-930</c:v>
                      </c:pt>
                      <c:pt idx="58">
                        <c:v>-920</c:v>
                      </c:pt>
                      <c:pt idx="59">
                        <c:v>-910</c:v>
                      </c:pt>
                      <c:pt idx="60">
                        <c:v>-900</c:v>
                      </c:pt>
                      <c:pt idx="61">
                        <c:v>-890</c:v>
                      </c:pt>
                      <c:pt idx="62">
                        <c:v>-880</c:v>
                      </c:pt>
                      <c:pt idx="63">
                        <c:v>-870</c:v>
                      </c:pt>
                      <c:pt idx="64">
                        <c:v>-860</c:v>
                      </c:pt>
                      <c:pt idx="65">
                        <c:v>-850</c:v>
                      </c:pt>
                      <c:pt idx="66">
                        <c:v>-840</c:v>
                      </c:pt>
                      <c:pt idx="67">
                        <c:v>-830</c:v>
                      </c:pt>
                      <c:pt idx="68">
                        <c:v>-820</c:v>
                      </c:pt>
                      <c:pt idx="69">
                        <c:v>-810</c:v>
                      </c:pt>
                      <c:pt idx="70">
                        <c:v>-800</c:v>
                      </c:pt>
                      <c:pt idx="71">
                        <c:v>-790</c:v>
                      </c:pt>
                      <c:pt idx="72">
                        <c:v>-780</c:v>
                      </c:pt>
                      <c:pt idx="73">
                        <c:v>-770</c:v>
                      </c:pt>
                      <c:pt idx="74">
                        <c:v>-760</c:v>
                      </c:pt>
                      <c:pt idx="75">
                        <c:v>-750</c:v>
                      </c:pt>
                      <c:pt idx="76">
                        <c:v>-740</c:v>
                      </c:pt>
                      <c:pt idx="77">
                        <c:v>-730</c:v>
                      </c:pt>
                      <c:pt idx="78">
                        <c:v>-720</c:v>
                      </c:pt>
                      <c:pt idx="79">
                        <c:v>-710</c:v>
                      </c:pt>
                      <c:pt idx="80">
                        <c:v>-700</c:v>
                      </c:pt>
                      <c:pt idx="81">
                        <c:v>-690</c:v>
                      </c:pt>
                      <c:pt idx="82">
                        <c:v>-680</c:v>
                      </c:pt>
                      <c:pt idx="83">
                        <c:v>-670</c:v>
                      </c:pt>
                      <c:pt idx="84">
                        <c:v>-660</c:v>
                      </c:pt>
                      <c:pt idx="85">
                        <c:v>-650</c:v>
                      </c:pt>
                      <c:pt idx="86">
                        <c:v>-640</c:v>
                      </c:pt>
                      <c:pt idx="87">
                        <c:v>-630</c:v>
                      </c:pt>
                      <c:pt idx="88">
                        <c:v>-620</c:v>
                      </c:pt>
                      <c:pt idx="89">
                        <c:v>-610</c:v>
                      </c:pt>
                      <c:pt idx="90">
                        <c:v>-600</c:v>
                      </c:pt>
                      <c:pt idx="91">
                        <c:v>-590</c:v>
                      </c:pt>
                      <c:pt idx="92">
                        <c:v>-580</c:v>
                      </c:pt>
                      <c:pt idx="93">
                        <c:v>-570</c:v>
                      </c:pt>
                      <c:pt idx="94">
                        <c:v>-560</c:v>
                      </c:pt>
                      <c:pt idx="95">
                        <c:v>-550</c:v>
                      </c:pt>
                      <c:pt idx="96">
                        <c:v>-540</c:v>
                      </c:pt>
                      <c:pt idx="97">
                        <c:v>-530</c:v>
                      </c:pt>
                      <c:pt idx="98">
                        <c:v>-520</c:v>
                      </c:pt>
                      <c:pt idx="99">
                        <c:v>-510</c:v>
                      </c:pt>
                      <c:pt idx="100">
                        <c:v>-500</c:v>
                      </c:pt>
                      <c:pt idx="101">
                        <c:v>-490</c:v>
                      </c:pt>
                      <c:pt idx="102">
                        <c:v>-480</c:v>
                      </c:pt>
                      <c:pt idx="103">
                        <c:v>-470</c:v>
                      </c:pt>
                      <c:pt idx="104">
                        <c:v>-460</c:v>
                      </c:pt>
                      <c:pt idx="105">
                        <c:v>-450</c:v>
                      </c:pt>
                      <c:pt idx="106">
                        <c:v>-440</c:v>
                      </c:pt>
                      <c:pt idx="107">
                        <c:v>-430</c:v>
                      </c:pt>
                      <c:pt idx="108">
                        <c:v>-420</c:v>
                      </c:pt>
                      <c:pt idx="109">
                        <c:v>-410</c:v>
                      </c:pt>
                      <c:pt idx="110">
                        <c:v>-400</c:v>
                      </c:pt>
                      <c:pt idx="111">
                        <c:v>-390</c:v>
                      </c:pt>
                      <c:pt idx="112">
                        <c:v>-380</c:v>
                      </c:pt>
                      <c:pt idx="113">
                        <c:v>-370</c:v>
                      </c:pt>
                      <c:pt idx="114">
                        <c:v>-360</c:v>
                      </c:pt>
                      <c:pt idx="115">
                        <c:v>-350</c:v>
                      </c:pt>
                      <c:pt idx="116">
                        <c:v>-340</c:v>
                      </c:pt>
                      <c:pt idx="117">
                        <c:v>-330</c:v>
                      </c:pt>
                      <c:pt idx="118">
                        <c:v>-320</c:v>
                      </c:pt>
                      <c:pt idx="119">
                        <c:v>-310</c:v>
                      </c:pt>
                      <c:pt idx="120">
                        <c:v>-300</c:v>
                      </c:pt>
                      <c:pt idx="121">
                        <c:v>-290</c:v>
                      </c:pt>
                      <c:pt idx="122">
                        <c:v>-280</c:v>
                      </c:pt>
                      <c:pt idx="123">
                        <c:v>-270</c:v>
                      </c:pt>
                      <c:pt idx="124">
                        <c:v>-260</c:v>
                      </c:pt>
                      <c:pt idx="125">
                        <c:v>-250</c:v>
                      </c:pt>
                      <c:pt idx="126">
                        <c:v>-240</c:v>
                      </c:pt>
                      <c:pt idx="127">
                        <c:v>-230</c:v>
                      </c:pt>
                      <c:pt idx="128">
                        <c:v>-220</c:v>
                      </c:pt>
                      <c:pt idx="129">
                        <c:v>-210</c:v>
                      </c:pt>
                      <c:pt idx="130">
                        <c:v>-200</c:v>
                      </c:pt>
                      <c:pt idx="131">
                        <c:v>-190</c:v>
                      </c:pt>
                      <c:pt idx="132">
                        <c:v>-180</c:v>
                      </c:pt>
                      <c:pt idx="133">
                        <c:v>-170</c:v>
                      </c:pt>
                      <c:pt idx="134">
                        <c:v>-160</c:v>
                      </c:pt>
                      <c:pt idx="135">
                        <c:v>-150</c:v>
                      </c:pt>
                      <c:pt idx="136">
                        <c:v>-140</c:v>
                      </c:pt>
                      <c:pt idx="137">
                        <c:v>-130</c:v>
                      </c:pt>
                      <c:pt idx="138">
                        <c:v>-120</c:v>
                      </c:pt>
                      <c:pt idx="139">
                        <c:v>-110</c:v>
                      </c:pt>
                      <c:pt idx="140">
                        <c:v>-100</c:v>
                      </c:pt>
                      <c:pt idx="141">
                        <c:v>-90</c:v>
                      </c:pt>
                      <c:pt idx="142">
                        <c:v>-80</c:v>
                      </c:pt>
                      <c:pt idx="143">
                        <c:v>-70</c:v>
                      </c:pt>
                      <c:pt idx="144">
                        <c:v>-60</c:v>
                      </c:pt>
                      <c:pt idx="145">
                        <c:v>-50</c:v>
                      </c:pt>
                      <c:pt idx="146">
                        <c:v>-40</c:v>
                      </c:pt>
                      <c:pt idx="147">
                        <c:v>-30</c:v>
                      </c:pt>
                      <c:pt idx="148">
                        <c:v>-20</c:v>
                      </c:pt>
                      <c:pt idx="149">
                        <c:v>-10</c:v>
                      </c:pt>
                      <c:pt idx="150">
                        <c:v>0</c:v>
                      </c:pt>
                      <c:pt idx="151">
                        <c:v>10</c:v>
                      </c:pt>
                      <c:pt idx="152">
                        <c:v>20</c:v>
                      </c:pt>
                      <c:pt idx="153">
                        <c:v>30</c:v>
                      </c:pt>
                      <c:pt idx="154">
                        <c:v>40</c:v>
                      </c:pt>
                      <c:pt idx="155">
                        <c:v>50</c:v>
                      </c:pt>
                      <c:pt idx="156">
                        <c:v>60</c:v>
                      </c:pt>
                      <c:pt idx="157">
                        <c:v>70</c:v>
                      </c:pt>
                      <c:pt idx="158">
                        <c:v>80</c:v>
                      </c:pt>
                      <c:pt idx="159">
                        <c:v>90</c:v>
                      </c:pt>
                      <c:pt idx="160">
                        <c:v>100</c:v>
                      </c:pt>
                      <c:pt idx="161">
                        <c:v>110</c:v>
                      </c:pt>
                      <c:pt idx="162">
                        <c:v>120</c:v>
                      </c:pt>
                      <c:pt idx="163">
                        <c:v>130</c:v>
                      </c:pt>
                      <c:pt idx="164">
                        <c:v>140</c:v>
                      </c:pt>
                      <c:pt idx="165">
                        <c:v>150</c:v>
                      </c:pt>
                      <c:pt idx="166">
                        <c:v>160</c:v>
                      </c:pt>
                      <c:pt idx="167">
                        <c:v>170</c:v>
                      </c:pt>
                      <c:pt idx="168">
                        <c:v>180</c:v>
                      </c:pt>
                      <c:pt idx="169">
                        <c:v>190</c:v>
                      </c:pt>
                      <c:pt idx="170">
                        <c:v>200</c:v>
                      </c:pt>
                      <c:pt idx="171">
                        <c:v>210</c:v>
                      </c:pt>
                      <c:pt idx="172">
                        <c:v>220</c:v>
                      </c:pt>
                      <c:pt idx="173">
                        <c:v>230</c:v>
                      </c:pt>
                      <c:pt idx="174">
                        <c:v>240</c:v>
                      </c:pt>
                      <c:pt idx="175">
                        <c:v>250</c:v>
                      </c:pt>
                      <c:pt idx="176">
                        <c:v>260</c:v>
                      </c:pt>
                      <c:pt idx="177">
                        <c:v>270</c:v>
                      </c:pt>
                      <c:pt idx="178">
                        <c:v>280</c:v>
                      </c:pt>
                      <c:pt idx="179">
                        <c:v>290</c:v>
                      </c:pt>
                      <c:pt idx="180">
                        <c:v>300</c:v>
                      </c:pt>
                      <c:pt idx="181">
                        <c:v>310</c:v>
                      </c:pt>
                      <c:pt idx="182">
                        <c:v>320</c:v>
                      </c:pt>
                      <c:pt idx="183">
                        <c:v>330</c:v>
                      </c:pt>
                      <c:pt idx="184">
                        <c:v>340</c:v>
                      </c:pt>
                      <c:pt idx="185">
                        <c:v>350</c:v>
                      </c:pt>
                      <c:pt idx="186">
                        <c:v>360</c:v>
                      </c:pt>
                      <c:pt idx="187">
                        <c:v>370</c:v>
                      </c:pt>
                      <c:pt idx="188">
                        <c:v>380</c:v>
                      </c:pt>
                      <c:pt idx="189">
                        <c:v>390</c:v>
                      </c:pt>
                      <c:pt idx="190">
                        <c:v>400</c:v>
                      </c:pt>
                      <c:pt idx="191">
                        <c:v>410</c:v>
                      </c:pt>
                      <c:pt idx="192">
                        <c:v>420</c:v>
                      </c:pt>
                      <c:pt idx="193">
                        <c:v>430</c:v>
                      </c:pt>
                      <c:pt idx="194">
                        <c:v>440</c:v>
                      </c:pt>
                      <c:pt idx="195">
                        <c:v>450</c:v>
                      </c:pt>
                      <c:pt idx="196">
                        <c:v>460</c:v>
                      </c:pt>
                      <c:pt idx="197">
                        <c:v>470</c:v>
                      </c:pt>
                      <c:pt idx="198">
                        <c:v>480</c:v>
                      </c:pt>
                      <c:pt idx="199">
                        <c:v>490</c:v>
                      </c:pt>
                      <c:pt idx="200">
                        <c:v>500</c:v>
                      </c:pt>
                      <c:pt idx="201">
                        <c:v>510</c:v>
                      </c:pt>
                      <c:pt idx="202">
                        <c:v>520</c:v>
                      </c:pt>
                      <c:pt idx="203">
                        <c:v>530</c:v>
                      </c:pt>
                      <c:pt idx="204">
                        <c:v>540</c:v>
                      </c:pt>
                      <c:pt idx="205">
                        <c:v>550</c:v>
                      </c:pt>
                      <c:pt idx="206">
                        <c:v>560</c:v>
                      </c:pt>
                      <c:pt idx="207">
                        <c:v>570</c:v>
                      </c:pt>
                      <c:pt idx="208">
                        <c:v>580</c:v>
                      </c:pt>
                      <c:pt idx="209">
                        <c:v>590</c:v>
                      </c:pt>
                      <c:pt idx="210">
                        <c:v>600</c:v>
                      </c:pt>
                      <c:pt idx="211">
                        <c:v>610</c:v>
                      </c:pt>
                      <c:pt idx="212">
                        <c:v>620</c:v>
                      </c:pt>
                      <c:pt idx="213">
                        <c:v>630</c:v>
                      </c:pt>
                      <c:pt idx="214">
                        <c:v>640</c:v>
                      </c:pt>
                      <c:pt idx="215">
                        <c:v>650</c:v>
                      </c:pt>
                      <c:pt idx="216">
                        <c:v>660</c:v>
                      </c:pt>
                      <c:pt idx="217">
                        <c:v>670</c:v>
                      </c:pt>
                      <c:pt idx="218">
                        <c:v>680</c:v>
                      </c:pt>
                      <c:pt idx="219">
                        <c:v>690</c:v>
                      </c:pt>
                      <c:pt idx="220">
                        <c:v>700</c:v>
                      </c:pt>
                      <c:pt idx="221">
                        <c:v>710</c:v>
                      </c:pt>
                      <c:pt idx="222">
                        <c:v>720</c:v>
                      </c:pt>
                      <c:pt idx="223">
                        <c:v>730</c:v>
                      </c:pt>
                      <c:pt idx="224">
                        <c:v>740</c:v>
                      </c:pt>
                      <c:pt idx="225">
                        <c:v>750</c:v>
                      </c:pt>
                      <c:pt idx="226">
                        <c:v>760</c:v>
                      </c:pt>
                      <c:pt idx="227">
                        <c:v>770</c:v>
                      </c:pt>
                      <c:pt idx="228">
                        <c:v>780</c:v>
                      </c:pt>
                      <c:pt idx="229">
                        <c:v>790</c:v>
                      </c:pt>
                      <c:pt idx="230">
                        <c:v>800</c:v>
                      </c:pt>
                      <c:pt idx="231">
                        <c:v>810</c:v>
                      </c:pt>
                      <c:pt idx="232">
                        <c:v>820</c:v>
                      </c:pt>
                      <c:pt idx="233">
                        <c:v>830</c:v>
                      </c:pt>
                      <c:pt idx="234">
                        <c:v>840</c:v>
                      </c:pt>
                      <c:pt idx="235">
                        <c:v>850</c:v>
                      </c:pt>
                      <c:pt idx="236">
                        <c:v>860</c:v>
                      </c:pt>
                      <c:pt idx="237">
                        <c:v>870</c:v>
                      </c:pt>
                      <c:pt idx="238">
                        <c:v>880</c:v>
                      </c:pt>
                      <c:pt idx="239">
                        <c:v>890</c:v>
                      </c:pt>
                      <c:pt idx="240">
                        <c:v>900</c:v>
                      </c:pt>
                      <c:pt idx="241">
                        <c:v>910</c:v>
                      </c:pt>
                      <c:pt idx="242">
                        <c:v>920</c:v>
                      </c:pt>
                      <c:pt idx="243">
                        <c:v>930</c:v>
                      </c:pt>
                      <c:pt idx="244">
                        <c:v>940</c:v>
                      </c:pt>
                      <c:pt idx="245">
                        <c:v>950</c:v>
                      </c:pt>
                      <c:pt idx="246">
                        <c:v>960</c:v>
                      </c:pt>
                      <c:pt idx="247">
                        <c:v>970</c:v>
                      </c:pt>
                      <c:pt idx="248">
                        <c:v>980</c:v>
                      </c:pt>
                      <c:pt idx="249">
                        <c:v>990</c:v>
                      </c:pt>
                      <c:pt idx="250">
                        <c:v>1000</c:v>
                      </c:pt>
                      <c:pt idx="251">
                        <c:v>1010</c:v>
                      </c:pt>
                      <c:pt idx="252">
                        <c:v>1020</c:v>
                      </c:pt>
                      <c:pt idx="253">
                        <c:v>1030</c:v>
                      </c:pt>
                      <c:pt idx="254">
                        <c:v>1040</c:v>
                      </c:pt>
                      <c:pt idx="255">
                        <c:v>1050</c:v>
                      </c:pt>
                      <c:pt idx="256">
                        <c:v>1060</c:v>
                      </c:pt>
                      <c:pt idx="257">
                        <c:v>1070</c:v>
                      </c:pt>
                      <c:pt idx="258">
                        <c:v>1080</c:v>
                      </c:pt>
                      <c:pt idx="259">
                        <c:v>1090</c:v>
                      </c:pt>
                      <c:pt idx="260">
                        <c:v>1100</c:v>
                      </c:pt>
                      <c:pt idx="261">
                        <c:v>1110</c:v>
                      </c:pt>
                      <c:pt idx="262">
                        <c:v>1120</c:v>
                      </c:pt>
                      <c:pt idx="263">
                        <c:v>1130</c:v>
                      </c:pt>
                      <c:pt idx="264">
                        <c:v>1140</c:v>
                      </c:pt>
                      <c:pt idx="265">
                        <c:v>1150</c:v>
                      </c:pt>
                      <c:pt idx="266">
                        <c:v>1160</c:v>
                      </c:pt>
                      <c:pt idx="267">
                        <c:v>1170</c:v>
                      </c:pt>
                      <c:pt idx="268">
                        <c:v>1180</c:v>
                      </c:pt>
                      <c:pt idx="269">
                        <c:v>1190</c:v>
                      </c:pt>
                      <c:pt idx="270">
                        <c:v>1200</c:v>
                      </c:pt>
                      <c:pt idx="271">
                        <c:v>1210</c:v>
                      </c:pt>
                      <c:pt idx="272">
                        <c:v>1220</c:v>
                      </c:pt>
                      <c:pt idx="273">
                        <c:v>1230</c:v>
                      </c:pt>
                      <c:pt idx="274">
                        <c:v>1240</c:v>
                      </c:pt>
                      <c:pt idx="275">
                        <c:v>1250</c:v>
                      </c:pt>
                      <c:pt idx="276">
                        <c:v>1260</c:v>
                      </c:pt>
                      <c:pt idx="277">
                        <c:v>1270</c:v>
                      </c:pt>
                      <c:pt idx="278">
                        <c:v>1280</c:v>
                      </c:pt>
                      <c:pt idx="279">
                        <c:v>1290</c:v>
                      </c:pt>
                      <c:pt idx="280">
                        <c:v>1300</c:v>
                      </c:pt>
                      <c:pt idx="281">
                        <c:v>1310</c:v>
                      </c:pt>
                      <c:pt idx="282">
                        <c:v>1320</c:v>
                      </c:pt>
                      <c:pt idx="283">
                        <c:v>1330</c:v>
                      </c:pt>
                      <c:pt idx="284">
                        <c:v>1340</c:v>
                      </c:pt>
                      <c:pt idx="285">
                        <c:v>1350</c:v>
                      </c:pt>
                      <c:pt idx="286">
                        <c:v>1360</c:v>
                      </c:pt>
                      <c:pt idx="287">
                        <c:v>1370</c:v>
                      </c:pt>
                      <c:pt idx="288">
                        <c:v>1380</c:v>
                      </c:pt>
                      <c:pt idx="289">
                        <c:v>1390</c:v>
                      </c:pt>
                      <c:pt idx="290">
                        <c:v>1400</c:v>
                      </c:pt>
                      <c:pt idx="291">
                        <c:v>1410</c:v>
                      </c:pt>
                      <c:pt idx="292">
                        <c:v>1420</c:v>
                      </c:pt>
                      <c:pt idx="293">
                        <c:v>1430</c:v>
                      </c:pt>
                      <c:pt idx="294">
                        <c:v>1440</c:v>
                      </c:pt>
                      <c:pt idx="295">
                        <c:v>1450</c:v>
                      </c:pt>
                      <c:pt idx="296">
                        <c:v>1460</c:v>
                      </c:pt>
                      <c:pt idx="297">
                        <c:v>1470</c:v>
                      </c:pt>
                      <c:pt idx="298">
                        <c:v>1480</c:v>
                      </c:pt>
                      <c:pt idx="299">
                        <c:v>1490</c:v>
                      </c:pt>
                      <c:pt idx="300">
                        <c:v>1500</c:v>
                      </c:pt>
                    </c:numCache>
                  </c:numRef>
                </c:val>
                <c:smooth val="0"/>
                <c:extLst>
                  <c:ext xmlns:c16="http://schemas.microsoft.com/office/drawing/2014/chart" uri="{C3380CC4-5D6E-409C-BE32-E72D297353CC}">
                    <c16:uniqueId val="{00000000-7B2A-4F58-8199-1F93BC3C4936}"/>
                  </c:ext>
                </c:extLst>
              </c15:ser>
            </c15:filteredLineSeries>
          </c:ext>
        </c:extLst>
      </c:lineChart>
      <c:catAx>
        <c:axId val="599210568"/>
        <c:scaling>
          <c:orientation val="minMax"/>
        </c:scaling>
        <c:delete val="1"/>
        <c:axPos val="b"/>
        <c:numFmt formatCode="General" sourceLinked="1"/>
        <c:majorTickMark val="out"/>
        <c:minorTickMark val="none"/>
        <c:tickLblPos val="nextTo"/>
        <c:crossAx val="599212208"/>
        <c:crosses val="autoZero"/>
        <c:auto val="1"/>
        <c:lblAlgn val="ctr"/>
        <c:lblOffset val="100"/>
        <c:noMultiLvlLbl val="0"/>
      </c:catAx>
      <c:valAx>
        <c:axId val="599212208"/>
        <c:scaling>
          <c:orientation val="minMax"/>
          <c:max val="40"/>
          <c:min val="-15"/>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alpha val="0"/>
                  </a:schemeClr>
                </a:solidFill>
                <a:latin typeface="+mn-lt"/>
                <a:ea typeface="+mn-ea"/>
                <a:cs typeface="+mn-cs"/>
              </a:defRPr>
            </a:pPr>
            <a:endParaRPr lang="en-US"/>
          </a:p>
        </c:txPr>
        <c:crossAx val="5992105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5CB881-679B-2442-912F-4556BF50E065}" type="datetimeFigureOut">
              <a:rPr lang="en-US" smtClean="0"/>
              <a:t>3/28/2019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56A54BC-6818-4E43-882A-6ACE4E9FAA06}" type="slidenum">
              <a:rPr lang="en-US" smtClean="0"/>
              <a:t>‹#›</a:t>
            </a:fld>
            <a:endParaRPr lang="en-US"/>
          </a:p>
        </p:txBody>
      </p:sp>
    </p:spTree>
    <p:extLst>
      <p:ext uri="{BB962C8B-B14F-4D97-AF65-F5344CB8AC3E}">
        <p14:creationId xmlns:p14="http://schemas.microsoft.com/office/powerpoint/2010/main" val="127798691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GB" dirty="0"/>
              <a:t>Introduction: Final year PhD student in the Torr Vision Group, Department of Engineering Science, University of Oxford.</a:t>
            </a:r>
          </a:p>
          <a:p>
            <a:pPr algn="just"/>
            <a:r>
              <a:rPr lang="en-GB" dirty="0"/>
              <a:t>Supervised by Prof. Philip Torr</a:t>
            </a:r>
          </a:p>
        </p:txBody>
      </p:sp>
      <p:sp>
        <p:nvSpPr>
          <p:cNvPr id="4" name="Slide Number Placeholder 3"/>
          <p:cNvSpPr>
            <a:spLocks noGrp="1"/>
          </p:cNvSpPr>
          <p:nvPr>
            <p:ph type="sldNum" sz="quarter" idx="5"/>
          </p:nvPr>
        </p:nvSpPr>
        <p:spPr/>
        <p:txBody>
          <a:bodyPr/>
          <a:lstStyle/>
          <a:p>
            <a:fld id="{556A54BC-6818-4E43-882A-6ACE4E9FAA06}" type="slidenum">
              <a:rPr lang="en-US" smtClean="0"/>
              <a:t>1</a:t>
            </a:fld>
            <a:endParaRPr lang="en-US"/>
          </a:p>
        </p:txBody>
      </p:sp>
    </p:spTree>
    <p:extLst>
      <p:ext uri="{BB962C8B-B14F-4D97-AF65-F5344CB8AC3E}">
        <p14:creationId xmlns:p14="http://schemas.microsoft.com/office/powerpoint/2010/main" val="3531540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CIFAR-10 dataset</a:t>
            </a:r>
          </a:p>
          <a:p>
            <a:r>
              <a:rPr lang="en-US" dirty="0"/>
              <a:t>60000 images of 10 different target categories</a:t>
            </a:r>
          </a:p>
          <a:p>
            <a:r>
              <a:rPr lang="en-US" dirty="0"/>
              <a:t>50000 in the test set and 10000 in </a:t>
            </a:r>
            <a:r>
              <a:rPr lang="en-US"/>
              <a:t>the train set.</a:t>
            </a:r>
            <a:endParaRPr lang="en-US" dirty="0"/>
          </a:p>
        </p:txBody>
      </p:sp>
      <p:sp>
        <p:nvSpPr>
          <p:cNvPr id="4" name="Slide Number Placeholder 3"/>
          <p:cNvSpPr>
            <a:spLocks noGrp="1"/>
          </p:cNvSpPr>
          <p:nvPr>
            <p:ph type="sldNum" sz="quarter" idx="5"/>
          </p:nvPr>
        </p:nvSpPr>
        <p:spPr/>
        <p:txBody>
          <a:bodyPr/>
          <a:lstStyle/>
          <a:p>
            <a:fld id="{A89BC704-8893-41AE-BAEF-190508701239}" type="slidenum">
              <a:rPr lang="en-GB" smtClean="0"/>
              <a:t>10</a:t>
            </a:fld>
            <a:endParaRPr lang="en-GB"/>
          </a:p>
        </p:txBody>
      </p:sp>
    </p:spTree>
    <p:extLst>
      <p:ext uri="{BB962C8B-B14F-4D97-AF65-F5344CB8AC3E}">
        <p14:creationId xmlns:p14="http://schemas.microsoft.com/office/powerpoint/2010/main" val="2788141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input this image of a CIFAR dog. Now what if we blend in this special pattern?</a:t>
            </a:r>
            <a:endParaRPr lang="en-GB" dirty="0"/>
          </a:p>
        </p:txBody>
      </p:sp>
      <p:sp>
        <p:nvSpPr>
          <p:cNvPr id="4" name="Slide Number Placeholder 3"/>
          <p:cNvSpPr>
            <a:spLocks noGrp="1"/>
          </p:cNvSpPr>
          <p:nvPr>
            <p:ph type="sldNum" sz="quarter" idx="5"/>
          </p:nvPr>
        </p:nvSpPr>
        <p:spPr/>
        <p:txBody>
          <a:bodyPr/>
          <a:lstStyle/>
          <a:p>
            <a:fld id="{A89BC704-8893-41AE-BAEF-190508701239}" type="slidenum">
              <a:rPr lang="en-GB" smtClean="0"/>
              <a:t>11</a:t>
            </a:fld>
            <a:endParaRPr lang="en-GB"/>
          </a:p>
        </p:txBody>
      </p:sp>
    </p:spTree>
    <p:extLst>
      <p:ext uri="{BB962C8B-B14F-4D97-AF65-F5344CB8AC3E}">
        <p14:creationId xmlns:p14="http://schemas.microsoft.com/office/powerpoint/2010/main" val="12673036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the class scores change?</a:t>
            </a:r>
            <a:endParaRPr lang="en-GB" dirty="0"/>
          </a:p>
        </p:txBody>
      </p:sp>
      <p:sp>
        <p:nvSpPr>
          <p:cNvPr id="4" name="Slide Number Placeholder 3"/>
          <p:cNvSpPr>
            <a:spLocks noGrp="1"/>
          </p:cNvSpPr>
          <p:nvPr>
            <p:ph type="sldNum" sz="quarter" idx="5"/>
          </p:nvPr>
        </p:nvSpPr>
        <p:spPr/>
        <p:txBody>
          <a:bodyPr/>
          <a:lstStyle/>
          <a:p>
            <a:fld id="{A89BC704-8893-41AE-BAEF-190508701239}" type="slidenum">
              <a:rPr lang="en-GB" smtClean="0"/>
              <a:t>12</a:t>
            </a:fld>
            <a:endParaRPr lang="en-GB"/>
          </a:p>
        </p:txBody>
      </p:sp>
    </p:spTree>
    <p:extLst>
      <p:ext uri="{BB962C8B-B14F-4D97-AF65-F5344CB8AC3E}">
        <p14:creationId xmlns:p14="http://schemas.microsoft.com/office/powerpoint/2010/main" val="2443708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First, observe how the perturbed image changes as the perturbation scaling factor s varies over the chosen range.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A89BC704-8893-41AE-BAEF-190508701239}" type="slidenum">
              <a:rPr lang="en-GB" smtClean="0"/>
              <a:t>13</a:t>
            </a:fld>
            <a:endParaRPr lang="en-GB"/>
          </a:p>
        </p:txBody>
      </p:sp>
    </p:spTree>
    <p:extLst>
      <p:ext uri="{BB962C8B-B14F-4D97-AF65-F5344CB8AC3E}">
        <p14:creationId xmlns:p14="http://schemas.microsoft.com/office/powerpoint/2010/main" val="3735183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Let’s do that again, but this time, look down at how the output class scores change as the perturbation scaling factor is varied.</a:t>
            </a:r>
          </a:p>
        </p:txBody>
      </p:sp>
      <p:sp>
        <p:nvSpPr>
          <p:cNvPr id="4" name="Slide Number Placeholder 3"/>
          <p:cNvSpPr>
            <a:spLocks noGrp="1"/>
          </p:cNvSpPr>
          <p:nvPr>
            <p:ph type="sldNum" sz="quarter" idx="5"/>
          </p:nvPr>
        </p:nvSpPr>
        <p:spPr/>
        <p:txBody>
          <a:bodyPr/>
          <a:lstStyle/>
          <a:p>
            <a:fld id="{A89BC704-8893-41AE-BAEF-190508701239}" type="slidenum">
              <a:rPr lang="en-GB" smtClean="0"/>
              <a:t>14</a:t>
            </a:fld>
            <a:endParaRPr lang="en-GB"/>
          </a:p>
        </p:txBody>
      </p:sp>
    </p:spTree>
    <p:extLst>
      <p:ext uri="{BB962C8B-B14F-4D97-AF65-F5344CB8AC3E}">
        <p14:creationId xmlns:p14="http://schemas.microsoft.com/office/powerpoint/2010/main" val="2336236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frog class score increases monotonically with the magnitude of the scale factor, surpassing all other scores, including the dog score.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the network thinks this is a frog.</a:t>
            </a:r>
          </a:p>
        </p:txBody>
      </p:sp>
      <p:sp>
        <p:nvSpPr>
          <p:cNvPr id="4" name="Slide Number Placeholder 3"/>
          <p:cNvSpPr>
            <a:spLocks noGrp="1"/>
          </p:cNvSpPr>
          <p:nvPr>
            <p:ph type="sldNum" sz="quarter" idx="5"/>
          </p:nvPr>
        </p:nvSpPr>
        <p:spPr/>
        <p:txBody>
          <a:bodyPr/>
          <a:lstStyle/>
          <a:p>
            <a:fld id="{A89BC704-8893-41AE-BAEF-190508701239}" type="slidenum">
              <a:rPr lang="en-GB" smtClean="0"/>
              <a:t>15</a:t>
            </a:fld>
            <a:endParaRPr lang="en-GB"/>
          </a:p>
        </p:txBody>
      </p:sp>
    </p:spTree>
    <p:extLst>
      <p:ext uri="{BB962C8B-B14F-4D97-AF65-F5344CB8AC3E}">
        <p14:creationId xmlns:p14="http://schemas.microsoft.com/office/powerpoint/2010/main" val="24428154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there’s nothing special about this particular dog image.</a:t>
            </a:r>
            <a:endParaRPr lang="en-GB" dirty="0"/>
          </a:p>
        </p:txBody>
      </p:sp>
      <p:sp>
        <p:nvSpPr>
          <p:cNvPr id="4" name="Slide Number Placeholder 3"/>
          <p:cNvSpPr>
            <a:spLocks noGrp="1"/>
          </p:cNvSpPr>
          <p:nvPr>
            <p:ph type="sldNum" sz="quarter" idx="5"/>
          </p:nvPr>
        </p:nvSpPr>
        <p:spPr/>
        <p:txBody>
          <a:bodyPr/>
          <a:lstStyle/>
          <a:p>
            <a:fld id="{A89BC704-8893-41AE-BAEF-190508701239}" type="slidenum">
              <a:rPr lang="en-GB" smtClean="0"/>
              <a:t>16</a:t>
            </a:fld>
            <a:endParaRPr lang="en-GB"/>
          </a:p>
        </p:txBody>
      </p:sp>
    </p:spTree>
    <p:extLst>
      <p:ext uri="{BB962C8B-B14F-4D97-AF65-F5344CB8AC3E}">
        <p14:creationId xmlns:p14="http://schemas.microsoft.com/office/powerpoint/2010/main" val="3802531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same thing happens with this dog.</a:t>
            </a:r>
          </a:p>
        </p:txBody>
      </p:sp>
      <p:sp>
        <p:nvSpPr>
          <p:cNvPr id="4" name="Slide Number Placeholder 3"/>
          <p:cNvSpPr>
            <a:spLocks noGrp="1"/>
          </p:cNvSpPr>
          <p:nvPr>
            <p:ph type="sldNum" sz="quarter" idx="5"/>
          </p:nvPr>
        </p:nvSpPr>
        <p:spPr/>
        <p:txBody>
          <a:bodyPr/>
          <a:lstStyle/>
          <a:p>
            <a:fld id="{A89BC704-8893-41AE-BAEF-190508701239}" type="slidenum">
              <a:rPr lang="en-GB" smtClean="0"/>
              <a:t>17</a:t>
            </a:fld>
            <a:endParaRPr lang="en-GB"/>
          </a:p>
        </p:txBody>
      </p:sp>
    </p:spTree>
    <p:extLst>
      <p:ext uri="{BB962C8B-B14F-4D97-AF65-F5344CB8AC3E}">
        <p14:creationId xmlns:p14="http://schemas.microsoft.com/office/powerpoint/2010/main" val="9563698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nearly</a:t>
            </a:r>
            <a:endParaRPr lang="en-GB" dirty="0"/>
          </a:p>
        </p:txBody>
      </p:sp>
      <p:sp>
        <p:nvSpPr>
          <p:cNvPr id="4" name="Slide Number Placeholder 3"/>
          <p:cNvSpPr>
            <a:spLocks noGrp="1"/>
          </p:cNvSpPr>
          <p:nvPr>
            <p:ph type="sldNum" sz="quarter" idx="5"/>
          </p:nvPr>
        </p:nvSpPr>
        <p:spPr/>
        <p:txBody>
          <a:bodyPr/>
          <a:lstStyle/>
          <a:p>
            <a:fld id="{A89BC704-8893-41AE-BAEF-190508701239}" type="slidenum">
              <a:rPr lang="en-GB" smtClean="0"/>
              <a:t>18</a:t>
            </a:fld>
            <a:endParaRPr lang="en-GB"/>
          </a:p>
        </p:txBody>
      </p:sp>
    </p:spTree>
    <p:extLst>
      <p:ext uri="{BB962C8B-B14F-4D97-AF65-F5344CB8AC3E}">
        <p14:creationId xmlns:p14="http://schemas.microsoft.com/office/powerpoint/2010/main" val="552485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other</a:t>
            </a:r>
            <a:endParaRPr lang="en-GB" dirty="0"/>
          </a:p>
        </p:txBody>
      </p:sp>
      <p:sp>
        <p:nvSpPr>
          <p:cNvPr id="4" name="Slide Number Placeholder 3"/>
          <p:cNvSpPr>
            <a:spLocks noGrp="1"/>
          </p:cNvSpPr>
          <p:nvPr>
            <p:ph type="sldNum" sz="quarter" idx="5"/>
          </p:nvPr>
        </p:nvSpPr>
        <p:spPr/>
        <p:txBody>
          <a:bodyPr/>
          <a:lstStyle/>
          <a:p>
            <a:fld id="{A89BC704-8893-41AE-BAEF-190508701239}" type="slidenum">
              <a:rPr lang="en-GB" smtClean="0"/>
              <a:t>19</a:t>
            </a:fld>
            <a:endParaRPr lang="en-GB"/>
          </a:p>
        </p:txBody>
      </p:sp>
    </p:spTree>
    <p:extLst>
      <p:ext uri="{BB962C8B-B14F-4D97-AF65-F5344CB8AC3E}">
        <p14:creationId xmlns:p14="http://schemas.microsoft.com/office/powerpoint/2010/main" val="4124923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During my PhD research, I have focused on the ‘Use and Examination of Convolutional Neural Networks for Scene Understanding’.</a:t>
            </a:r>
          </a:p>
          <a:p>
            <a:r>
              <a:rPr lang="en-GB" dirty="0"/>
              <a:t>- In the early projects, I focused on augmentations to conventional CNN pipelines to better adapt them to the underlying visual tasks such as object recognition, zero-shot object recognition, human saliency prediction and instance segmentation.</a:t>
            </a:r>
          </a:p>
          <a:p>
            <a:r>
              <a:rPr lang="en-GB" dirty="0"/>
              <a:t>- I then shifted my focus to better understanding the behaviour, functions and decision-making implemented by classification CNNs, first at a qualitative level and then at a more analytical level.</a:t>
            </a:r>
          </a:p>
        </p:txBody>
      </p:sp>
      <p:sp>
        <p:nvSpPr>
          <p:cNvPr id="4" name="Slide Number Placeholder 3"/>
          <p:cNvSpPr>
            <a:spLocks noGrp="1"/>
          </p:cNvSpPr>
          <p:nvPr>
            <p:ph type="sldNum" sz="quarter" idx="5"/>
          </p:nvPr>
        </p:nvSpPr>
        <p:spPr/>
        <p:txBody>
          <a:bodyPr/>
          <a:lstStyle/>
          <a:p>
            <a:fld id="{556A54BC-6818-4E43-882A-6ACE4E9FAA06}" type="slidenum">
              <a:rPr lang="en-US" smtClean="0"/>
              <a:t>2</a:t>
            </a:fld>
            <a:endParaRPr lang="en-US"/>
          </a:p>
        </p:txBody>
      </p:sp>
    </p:spTree>
    <p:extLst>
      <p:ext uri="{BB962C8B-B14F-4D97-AF65-F5344CB8AC3E}">
        <p14:creationId xmlns:p14="http://schemas.microsoft.com/office/powerpoint/2010/main" val="38975669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a:t>
            </a:r>
            <a:endParaRPr lang="en-GB" dirty="0"/>
          </a:p>
        </p:txBody>
      </p:sp>
      <p:sp>
        <p:nvSpPr>
          <p:cNvPr id="4" name="Slide Number Placeholder 3"/>
          <p:cNvSpPr>
            <a:spLocks noGrp="1"/>
          </p:cNvSpPr>
          <p:nvPr>
            <p:ph type="sldNum" sz="quarter" idx="5"/>
          </p:nvPr>
        </p:nvSpPr>
        <p:spPr/>
        <p:txBody>
          <a:bodyPr/>
          <a:lstStyle/>
          <a:p>
            <a:fld id="{A89BC704-8893-41AE-BAEF-190508701239}" type="slidenum">
              <a:rPr lang="en-GB" smtClean="0"/>
              <a:t>20</a:t>
            </a:fld>
            <a:endParaRPr lang="en-GB"/>
          </a:p>
        </p:txBody>
      </p:sp>
    </p:spTree>
    <p:extLst>
      <p:ext uri="{BB962C8B-B14F-4D97-AF65-F5344CB8AC3E}">
        <p14:creationId xmlns:p14="http://schemas.microsoft.com/office/powerpoint/2010/main" val="15820971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set.</a:t>
            </a:r>
            <a:endParaRPr lang="en-GB" dirty="0"/>
          </a:p>
        </p:txBody>
      </p:sp>
      <p:sp>
        <p:nvSpPr>
          <p:cNvPr id="4" name="Slide Number Placeholder 3"/>
          <p:cNvSpPr>
            <a:spLocks noGrp="1"/>
          </p:cNvSpPr>
          <p:nvPr>
            <p:ph type="sldNum" sz="quarter" idx="5"/>
          </p:nvPr>
        </p:nvSpPr>
        <p:spPr/>
        <p:txBody>
          <a:bodyPr/>
          <a:lstStyle/>
          <a:p>
            <a:fld id="{A89BC704-8893-41AE-BAEF-190508701239}" type="slidenum">
              <a:rPr lang="en-GB" smtClean="0"/>
              <a:t>21</a:t>
            </a:fld>
            <a:endParaRPr lang="en-GB"/>
          </a:p>
        </p:txBody>
      </p:sp>
    </p:spTree>
    <p:extLst>
      <p:ext uri="{BB962C8B-B14F-4D97-AF65-F5344CB8AC3E}">
        <p14:creationId xmlns:p14="http://schemas.microsoft.com/office/powerpoint/2010/main" val="2929976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Except the frog, which DOESN’T change its identity.</a:t>
            </a:r>
            <a:endParaRPr lang="en-GB" dirty="0"/>
          </a:p>
        </p:txBody>
      </p:sp>
      <p:sp>
        <p:nvSpPr>
          <p:cNvPr id="4" name="Slide Number Placeholder 3"/>
          <p:cNvSpPr>
            <a:spLocks noGrp="1"/>
          </p:cNvSpPr>
          <p:nvPr>
            <p:ph type="sldNum" sz="quarter" idx="5"/>
          </p:nvPr>
        </p:nvSpPr>
        <p:spPr/>
        <p:txBody>
          <a:bodyPr/>
          <a:lstStyle/>
          <a:p>
            <a:fld id="{A89BC704-8893-41AE-BAEF-190508701239}" type="slidenum">
              <a:rPr lang="en-GB" smtClean="0"/>
              <a:t>22</a:t>
            </a:fld>
            <a:endParaRPr lang="en-GB"/>
          </a:p>
        </p:txBody>
      </p:sp>
    </p:spTree>
    <p:extLst>
      <p:ext uri="{BB962C8B-B14F-4D97-AF65-F5344CB8AC3E}">
        <p14:creationId xmlns:p14="http://schemas.microsoft.com/office/powerpoint/2010/main" val="38825802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trend is evident at the population level. Here are the class-score percentile lines for the entire dataset as a function of the scaling factor.</a:t>
            </a:r>
          </a:p>
          <a:p>
            <a:r>
              <a:rPr lang="en-GB" dirty="0"/>
              <a:t>Frog score in red. </a:t>
            </a:r>
          </a:p>
          <a:p>
            <a:r>
              <a:rPr lang="en-GB" dirty="0"/>
              <a:t>And the highest-scoring non-frog in blue. </a:t>
            </a:r>
          </a:p>
          <a:p>
            <a:r>
              <a:rPr lang="en-GB" dirty="0"/>
              <a:t>Notice the crossover of the curves.</a:t>
            </a:r>
          </a:p>
        </p:txBody>
      </p:sp>
      <p:sp>
        <p:nvSpPr>
          <p:cNvPr id="4" name="Slide Number Placeholder 3"/>
          <p:cNvSpPr>
            <a:spLocks noGrp="1"/>
          </p:cNvSpPr>
          <p:nvPr>
            <p:ph type="sldNum" sz="quarter" idx="5"/>
          </p:nvPr>
        </p:nvSpPr>
        <p:spPr/>
        <p:txBody>
          <a:bodyPr/>
          <a:lstStyle/>
          <a:p>
            <a:fld id="{A89BC704-8893-41AE-BAEF-190508701239}" type="slidenum">
              <a:rPr lang="en-GB" smtClean="0"/>
              <a:t>23</a:t>
            </a:fld>
            <a:endParaRPr lang="en-GB"/>
          </a:p>
        </p:txBody>
      </p:sp>
    </p:spTree>
    <p:extLst>
      <p:ext uri="{BB962C8B-B14F-4D97-AF65-F5344CB8AC3E}">
        <p14:creationId xmlns:p14="http://schemas.microsoft.com/office/powerpoint/2010/main" val="25988772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other words, this perturbation is a frog-class-targeting universal adversarial perturbation.</a:t>
            </a:r>
          </a:p>
        </p:txBody>
      </p:sp>
      <p:sp>
        <p:nvSpPr>
          <p:cNvPr id="4" name="Slide Number Placeholder 3"/>
          <p:cNvSpPr>
            <a:spLocks noGrp="1"/>
          </p:cNvSpPr>
          <p:nvPr>
            <p:ph type="sldNum" sz="quarter" idx="5"/>
          </p:nvPr>
        </p:nvSpPr>
        <p:spPr/>
        <p:txBody>
          <a:bodyPr/>
          <a:lstStyle/>
          <a:p>
            <a:fld id="{A89BC704-8893-41AE-BAEF-190508701239}" type="slidenum">
              <a:rPr lang="en-GB" smtClean="0"/>
              <a:t>24</a:t>
            </a:fld>
            <a:endParaRPr lang="en-GB"/>
          </a:p>
        </p:txBody>
      </p:sp>
    </p:spTree>
    <p:extLst>
      <p:ext uri="{BB962C8B-B14F-4D97-AF65-F5344CB8AC3E}">
        <p14:creationId xmlns:p14="http://schemas.microsoft.com/office/powerpoint/2010/main" val="21544470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one example. We can identify a family of patterns that move predictions towards or away from *any* given class, or have no effect on class identity at all, and we can do it on whichever network. In fact, we can think of image space as being spanned by bases of patterns like this.</a:t>
            </a:r>
            <a:endParaRPr lang="en-GB" dirty="0"/>
          </a:p>
        </p:txBody>
      </p:sp>
      <p:sp>
        <p:nvSpPr>
          <p:cNvPr id="4" name="Slide Number Placeholder 3"/>
          <p:cNvSpPr>
            <a:spLocks noGrp="1"/>
          </p:cNvSpPr>
          <p:nvPr>
            <p:ph type="sldNum" sz="quarter" idx="5"/>
          </p:nvPr>
        </p:nvSpPr>
        <p:spPr/>
        <p:txBody>
          <a:bodyPr/>
          <a:lstStyle/>
          <a:p>
            <a:fld id="{A89BC704-8893-41AE-BAEF-190508701239}" type="slidenum">
              <a:rPr lang="en-GB" smtClean="0"/>
              <a:t>25</a:t>
            </a:fld>
            <a:endParaRPr lang="en-GB"/>
          </a:p>
        </p:txBody>
      </p:sp>
    </p:spTree>
    <p:extLst>
      <p:ext uri="{BB962C8B-B14F-4D97-AF65-F5344CB8AC3E}">
        <p14:creationId xmlns:p14="http://schemas.microsoft.com/office/powerpoint/2010/main" val="19032031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us take a moment to notice some simplistic aspects of the class score functions along these directions.</a:t>
            </a:r>
          </a:p>
          <a:p>
            <a:pPr marL="228600" indent="-228600">
              <a:buAutoNum type="arabicPeriod"/>
            </a:pPr>
            <a:r>
              <a:rPr lang="en-GB" dirty="0"/>
              <a:t>Fairly monotonic change in the output class score </a:t>
            </a:r>
            <a:r>
              <a:rPr lang="en-GB" dirty="0" err="1"/>
              <a:t>wrt</a:t>
            </a:r>
            <a:r>
              <a:rPr lang="en-GB" dirty="0"/>
              <a:t> the magnitude of component in the given direction</a:t>
            </a:r>
          </a:p>
          <a:p>
            <a:pPr marL="228600" indent="-228600">
              <a:buAutoNum type="arabicPeriod"/>
            </a:pPr>
            <a:r>
              <a:rPr lang="en-GB" dirty="0"/>
              <a:t>Context-free relationship between the magnitude of component in the specific direction and the value of the output class score.</a:t>
            </a:r>
          </a:p>
          <a:p>
            <a:pPr marL="228600" indent="-228600">
              <a:buAutoNum type="arabicPeriod"/>
            </a:pPr>
            <a:r>
              <a:rPr lang="en-GB" dirty="0"/>
              <a:t>The semantics of the direction (when viewed as a 2D image) do not correspond in any way to the notion of the class as per human vision.</a:t>
            </a:r>
          </a:p>
        </p:txBody>
      </p:sp>
      <p:sp>
        <p:nvSpPr>
          <p:cNvPr id="4" name="Slide Number Placeholder 3"/>
          <p:cNvSpPr>
            <a:spLocks noGrp="1"/>
          </p:cNvSpPr>
          <p:nvPr>
            <p:ph type="sldNum" sz="quarter" idx="5"/>
          </p:nvPr>
        </p:nvSpPr>
        <p:spPr/>
        <p:txBody>
          <a:bodyPr/>
          <a:lstStyle/>
          <a:p>
            <a:fld id="{556A54BC-6818-4E43-882A-6ACE4E9FAA06}" type="slidenum">
              <a:rPr lang="en-US" smtClean="0"/>
              <a:t>26</a:t>
            </a:fld>
            <a:endParaRPr lang="en-US"/>
          </a:p>
        </p:txBody>
      </p:sp>
    </p:spTree>
    <p:extLst>
      <p:ext uri="{BB962C8B-B14F-4D97-AF65-F5344CB8AC3E}">
        <p14:creationId xmlns:p14="http://schemas.microsoft.com/office/powerpoint/2010/main" val="15168196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directions are the outcome of the curvature analysis of deep network decision boundaries, first presented in </a:t>
            </a:r>
            <a:r>
              <a:rPr lang="en-GB" dirty="0" err="1"/>
              <a:t>Moosavi-Dezfooli</a:t>
            </a:r>
            <a:r>
              <a:rPr lang="en-GB" dirty="0"/>
              <a:t> et al.</a:t>
            </a:r>
          </a:p>
          <a:p>
            <a:pPr marL="171450" indent="-171450">
              <a:buFontTx/>
              <a:buChar char="-"/>
            </a:pPr>
            <a:r>
              <a:rPr lang="en-GB" dirty="0"/>
              <a:t>Start from a given image point</a:t>
            </a:r>
          </a:p>
          <a:p>
            <a:pPr marL="171450" indent="-171450">
              <a:buFontTx/>
              <a:buChar char="-"/>
            </a:pPr>
            <a:r>
              <a:rPr lang="en-GB" dirty="0"/>
              <a:t>Perturb it to the closest class decision boundary</a:t>
            </a:r>
          </a:p>
          <a:p>
            <a:pPr marL="171450" indent="-171450">
              <a:buFontTx/>
              <a:buChar char="-"/>
            </a:pPr>
            <a:r>
              <a:rPr lang="en-GB" dirty="0"/>
              <a:t>Evaluate the Hessian of the decision function (zero-set of the difference between the score function of the original class and that of the perturbed-sample class)</a:t>
            </a:r>
          </a:p>
          <a:p>
            <a:pPr marL="171450" indent="-171450">
              <a:buFontTx/>
              <a:buChar char="-"/>
            </a:pPr>
            <a:r>
              <a:rPr lang="en-GB" dirty="0"/>
              <a:t>Compute the Hessian at many such points on the decision boundary starting from randomly sampled images</a:t>
            </a:r>
          </a:p>
          <a:p>
            <a:pPr marL="171450" indent="-171450">
              <a:buFontTx/>
              <a:buChar char="-"/>
            </a:pPr>
            <a:r>
              <a:rPr lang="en-GB" dirty="0"/>
              <a:t>Compute the mean Hessian</a:t>
            </a:r>
          </a:p>
          <a:p>
            <a:pPr marL="171450" indent="-171450">
              <a:buFontTx/>
              <a:buChar char="-"/>
            </a:pPr>
            <a:r>
              <a:rPr lang="en-GB" dirty="0"/>
              <a:t>Perform an Eigen decomposition to obtain principal curvature and principal directions.</a:t>
            </a:r>
          </a:p>
          <a:p>
            <a:pPr marL="171450" indent="-171450">
              <a:buFontTx/>
              <a:buChar char="-"/>
            </a:pPr>
            <a:r>
              <a:rPr lang="en-GB" dirty="0"/>
              <a:t>Discuss the intuition of positive-curvature, negative-curvature and zero-curvature directions.</a:t>
            </a:r>
          </a:p>
        </p:txBody>
      </p:sp>
      <p:sp>
        <p:nvSpPr>
          <p:cNvPr id="4" name="Slide Number Placeholder 3"/>
          <p:cNvSpPr>
            <a:spLocks noGrp="1"/>
          </p:cNvSpPr>
          <p:nvPr>
            <p:ph type="sldNum" sz="quarter" idx="5"/>
          </p:nvPr>
        </p:nvSpPr>
        <p:spPr/>
        <p:txBody>
          <a:bodyPr/>
          <a:lstStyle/>
          <a:p>
            <a:fld id="{556A54BC-6818-4E43-882A-6ACE4E9FAA06}" type="slidenum">
              <a:rPr lang="en-US" smtClean="0"/>
              <a:t>27</a:t>
            </a:fld>
            <a:endParaRPr lang="en-US"/>
          </a:p>
        </p:txBody>
      </p:sp>
    </p:spTree>
    <p:extLst>
      <p:ext uri="{BB962C8B-B14F-4D97-AF65-F5344CB8AC3E}">
        <p14:creationId xmlns:p14="http://schemas.microsoft.com/office/powerpoint/2010/main" val="30701237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directions are the outcome of the curvature analysis of deep network decision boundaries, first presented in </a:t>
            </a:r>
            <a:r>
              <a:rPr lang="en-GB" dirty="0" err="1"/>
              <a:t>Moosavi-Dezfooli</a:t>
            </a:r>
            <a:r>
              <a:rPr lang="en-GB" dirty="0"/>
              <a:t> et al.</a:t>
            </a:r>
          </a:p>
          <a:p>
            <a:pPr marL="171450" indent="-171450">
              <a:buFontTx/>
              <a:buChar char="-"/>
            </a:pPr>
            <a:r>
              <a:rPr lang="en-GB" dirty="0"/>
              <a:t>Start from a given image point</a:t>
            </a:r>
          </a:p>
          <a:p>
            <a:pPr marL="171450" indent="-171450">
              <a:buFontTx/>
              <a:buChar char="-"/>
            </a:pPr>
            <a:r>
              <a:rPr lang="en-GB" dirty="0"/>
              <a:t>Perturb it to the closest class boundary</a:t>
            </a:r>
          </a:p>
          <a:p>
            <a:pPr marL="171450" indent="-171450">
              <a:buFontTx/>
              <a:buChar char="-"/>
            </a:pPr>
            <a:r>
              <a:rPr lang="en-GB" dirty="0"/>
              <a:t>Evaluate the Hessian of the decision function (zero-set of the difference between the score function of the original class and that of the perturbed-sample class)</a:t>
            </a:r>
          </a:p>
          <a:p>
            <a:pPr marL="171450" indent="-171450">
              <a:buFontTx/>
              <a:buChar char="-"/>
            </a:pPr>
            <a:r>
              <a:rPr lang="en-GB" dirty="0"/>
              <a:t>Compute the Hessian at many such points on the decision boundary starting from randomly sampled images</a:t>
            </a:r>
          </a:p>
          <a:p>
            <a:pPr marL="171450" indent="-171450">
              <a:buFontTx/>
              <a:buChar char="-"/>
            </a:pPr>
            <a:r>
              <a:rPr lang="en-GB" dirty="0"/>
              <a:t>Compute the mean Hessian</a:t>
            </a:r>
          </a:p>
          <a:p>
            <a:pPr marL="171450" indent="-171450">
              <a:buFontTx/>
              <a:buChar char="-"/>
            </a:pPr>
            <a:r>
              <a:rPr lang="en-GB" dirty="0"/>
              <a:t>Perform an Eigen decomposition to obtain principal curvature and principal directions.</a:t>
            </a:r>
          </a:p>
          <a:p>
            <a:pPr marL="171450" indent="-171450">
              <a:buFontTx/>
              <a:buChar char="-"/>
            </a:pPr>
            <a:r>
              <a:rPr lang="en-GB" dirty="0"/>
              <a:t>Discuss the intuition of positive-curvature, negative-curvature and zero-curvature directions.</a:t>
            </a:r>
          </a:p>
        </p:txBody>
      </p:sp>
      <p:sp>
        <p:nvSpPr>
          <p:cNvPr id="4" name="Slide Number Placeholder 3"/>
          <p:cNvSpPr>
            <a:spLocks noGrp="1"/>
          </p:cNvSpPr>
          <p:nvPr>
            <p:ph type="sldNum" sz="quarter" idx="5"/>
          </p:nvPr>
        </p:nvSpPr>
        <p:spPr/>
        <p:txBody>
          <a:bodyPr/>
          <a:lstStyle/>
          <a:p>
            <a:fld id="{556A54BC-6818-4E43-882A-6ACE4E9FAA06}" type="slidenum">
              <a:rPr lang="en-US" smtClean="0"/>
              <a:t>28</a:t>
            </a:fld>
            <a:endParaRPr lang="en-US"/>
          </a:p>
        </p:txBody>
      </p:sp>
    </p:spTree>
    <p:extLst>
      <p:ext uri="{BB962C8B-B14F-4D97-AF65-F5344CB8AC3E}">
        <p14:creationId xmlns:p14="http://schemas.microsoft.com/office/powerpoint/2010/main" val="1451792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Significance of directions in which the decision surface exhibits – high positive curvature, high negative curvature and flat curvature.</a:t>
            </a:r>
          </a:p>
        </p:txBody>
      </p:sp>
      <p:sp>
        <p:nvSpPr>
          <p:cNvPr id="4" name="Slide Number Placeholder 3"/>
          <p:cNvSpPr>
            <a:spLocks noGrp="1"/>
          </p:cNvSpPr>
          <p:nvPr>
            <p:ph type="sldNum" sz="quarter" idx="5"/>
          </p:nvPr>
        </p:nvSpPr>
        <p:spPr/>
        <p:txBody>
          <a:bodyPr/>
          <a:lstStyle/>
          <a:p>
            <a:fld id="{556A54BC-6818-4E43-882A-6ACE4E9FAA06}" type="slidenum">
              <a:rPr lang="en-US" smtClean="0"/>
              <a:t>29</a:t>
            </a:fld>
            <a:endParaRPr lang="en-US"/>
          </a:p>
        </p:txBody>
      </p:sp>
    </p:spTree>
    <p:extLst>
      <p:ext uri="{BB962C8B-B14F-4D97-AF65-F5344CB8AC3E}">
        <p14:creationId xmlns:p14="http://schemas.microsoft.com/office/powerpoint/2010/main" val="412851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presentation, I will talk about our most recent work titled – “With friends like these, who needs adversaries“.</a:t>
            </a:r>
          </a:p>
          <a:p>
            <a:r>
              <a:rPr lang="en-GB" dirty="0"/>
              <a:t>This work examines the functions implemented by classification CNNs with the view to explaining their behavioural properties.</a:t>
            </a:r>
          </a:p>
        </p:txBody>
      </p:sp>
      <p:sp>
        <p:nvSpPr>
          <p:cNvPr id="4" name="Slide Number Placeholder 3"/>
          <p:cNvSpPr>
            <a:spLocks noGrp="1"/>
          </p:cNvSpPr>
          <p:nvPr>
            <p:ph type="sldNum" sz="quarter" idx="5"/>
          </p:nvPr>
        </p:nvSpPr>
        <p:spPr/>
        <p:txBody>
          <a:bodyPr/>
          <a:lstStyle/>
          <a:p>
            <a:fld id="{556A54BC-6818-4E43-882A-6ACE4E9FAA06}" type="slidenum">
              <a:rPr lang="en-US" smtClean="0"/>
              <a:t>3</a:t>
            </a:fld>
            <a:endParaRPr lang="en-US"/>
          </a:p>
        </p:txBody>
      </p:sp>
    </p:spTree>
    <p:extLst>
      <p:ext uri="{BB962C8B-B14F-4D97-AF65-F5344CB8AC3E}">
        <p14:creationId xmlns:p14="http://schemas.microsoft.com/office/powerpoint/2010/main" val="7062473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Positive curvature directions take you into specific classes</a:t>
            </a:r>
            <a:endParaRPr lang="en-GB" dirty="0"/>
          </a:p>
        </p:txBody>
      </p:sp>
      <p:sp>
        <p:nvSpPr>
          <p:cNvPr id="4" name="Slide Number Placeholder 3"/>
          <p:cNvSpPr>
            <a:spLocks noGrp="1"/>
          </p:cNvSpPr>
          <p:nvPr>
            <p:ph type="sldNum" sz="quarter" idx="5"/>
          </p:nvPr>
        </p:nvSpPr>
        <p:spPr/>
        <p:txBody>
          <a:bodyPr/>
          <a:lstStyle/>
          <a:p>
            <a:fld id="{556A54BC-6818-4E43-882A-6ACE4E9FAA06}" type="slidenum">
              <a:rPr lang="en-US" smtClean="0"/>
              <a:t>30</a:t>
            </a:fld>
            <a:endParaRPr lang="en-US"/>
          </a:p>
        </p:txBody>
      </p:sp>
    </p:spTree>
    <p:extLst>
      <p:ext uri="{BB962C8B-B14F-4D97-AF65-F5344CB8AC3E}">
        <p14:creationId xmlns:p14="http://schemas.microsoft.com/office/powerpoint/2010/main" val="23586189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Negative curvature directions take you away from specific classes</a:t>
            </a:r>
          </a:p>
          <a:p>
            <a:pPr marL="171450" indent="-171450">
              <a:buFontTx/>
              <a:buChar char="-"/>
            </a:pPr>
            <a:r>
              <a:rPr lang="en-US" dirty="0"/>
              <a:t>Flat curvature directions have no effect on the output class scores whatsoever and hence don’t alter the class decisions</a:t>
            </a:r>
            <a:endParaRPr lang="en-GB" dirty="0"/>
          </a:p>
        </p:txBody>
      </p:sp>
      <p:sp>
        <p:nvSpPr>
          <p:cNvPr id="4" name="Slide Number Placeholder 3"/>
          <p:cNvSpPr>
            <a:spLocks noGrp="1"/>
          </p:cNvSpPr>
          <p:nvPr>
            <p:ph type="sldNum" sz="quarter" idx="5"/>
          </p:nvPr>
        </p:nvSpPr>
        <p:spPr/>
        <p:txBody>
          <a:bodyPr/>
          <a:lstStyle/>
          <a:p>
            <a:fld id="{556A54BC-6818-4E43-882A-6ACE4E9FAA06}" type="slidenum">
              <a:rPr lang="en-US" smtClean="0"/>
              <a:t>31</a:t>
            </a:fld>
            <a:endParaRPr lang="en-US"/>
          </a:p>
        </p:txBody>
      </p:sp>
    </p:spTree>
    <p:extLst>
      <p:ext uri="{BB962C8B-B14F-4D97-AF65-F5344CB8AC3E}">
        <p14:creationId xmlns:p14="http://schemas.microsoft.com/office/powerpoint/2010/main" val="27236512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sz="1200" dirty="0"/>
              <a:t>The input subspace is parametrised by a dimensionality parameter ‘d’, which controls the number of basis vectors selected per class for </a:t>
            </a:r>
            <a:r>
              <a:rPr lang="en-GB" sz="1200" dirty="0" err="1"/>
              <a:t>orthonormalisation</a:t>
            </a:r>
            <a:r>
              <a:rPr lang="en-GB" sz="1200" dirty="0"/>
              <a:t> by QR decomposition.</a:t>
            </a:r>
          </a:p>
          <a:p>
            <a:pPr marL="228600" indent="-228600">
              <a:buAutoNum type="arabicPeriod"/>
            </a:pPr>
            <a:r>
              <a:rPr lang="en-GB" sz="1200" dirty="0"/>
              <a:t>The input images are projected onto this subspace, then mapped back to the original space, before being passed through the network to see the effect on the output performance accuracy.</a:t>
            </a:r>
          </a:p>
          <a:p>
            <a:pPr marL="228600" indent="-228600">
              <a:buAutoNum type="arabicPeriod"/>
            </a:pPr>
            <a:r>
              <a:rPr lang="en-GB" sz="1200" dirty="0"/>
              <a:t>This analysis would help us confirm the importance of certain directions (and the components along those directions) in driving the net’s class prediction.</a:t>
            </a:r>
          </a:p>
          <a:p>
            <a:pPr marL="228600" indent="-228600">
              <a:buAutoNum type="arabicPeriod"/>
            </a:pPr>
            <a:r>
              <a:rPr lang="en-GB" sz="1200" dirty="0"/>
              <a:t>We use four variants of selection to establish the subspace for projection: the ‘d’ most positively curved directions per class (yielding the subspace ‘</a:t>
            </a:r>
            <a:r>
              <a:rPr lang="en-GB" sz="1200" dirty="0" err="1"/>
              <a:t>S_p</a:t>
            </a:r>
            <a:r>
              <a:rPr lang="en-GB" sz="1200" dirty="0"/>
              <a:t>’); the ‘d’ most negatively curved directions per class (yielding the subspace ‘</a:t>
            </a:r>
            <a:r>
              <a:rPr lang="en-GB" sz="1200" dirty="0" err="1"/>
              <a:t>S_n</a:t>
            </a:r>
            <a:r>
              <a:rPr lang="en-GB" sz="1200" dirty="0"/>
              <a:t>)’; the union of the previous two (subspace ‘S_{n U p}’); and the ‘d’ least curved (flattest) directions per class (subspace ‘</a:t>
            </a:r>
            <a:r>
              <a:rPr lang="en-GB" sz="1200" dirty="0" err="1"/>
              <a:t>S_f</a:t>
            </a:r>
            <a:r>
              <a:rPr lang="en-GB" sz="1200" dirty="0"/>
              <a:t>’).</a:t>
            </a:r>
          </a:p>
          <a:p>
            <a:pPr marL="228600" indent="-228600">
              <a:buAutoNum type="arabicPeriod"/>
            </a:pPr>
            <a:r>
              <a:rPr lang="en-GB" sz="1200" dirty="0"/>
              <a:t>The principal directions defining the subspaces are obtained by applying ‘principal curvature analysis’ once for each possible choice of target class ‘c’, with ‘d’ selecting how many are retained per class.</a:t>
            </a:r>
          </a:p>
          <a:p>
            <a:pPr marL="228600" indent="-228600">
              <a:buAutoNum type="arabicPeriod"/>
            </a:pPr>
            <a:r>
              <a:rPr lang="en-GB" sz="1200" dirty="0"/>
              <a:t>Note the relationship between the ordering of curvature magnitudes and classification accuracy by comparing the ‘</a:t>
            </a:r>
            <a:r>
              <a:rPr lang="en-GB" sz="1200" dirty="0" err="1"/>
              <a:t>S_f</a:t>
            </a:r>
            <a:r>
              <a:rPr lang="en-GB" sz="1200" dirty="0"/>
              <a:t>’ curves to the others.</a:t>
            </a:r>
          </a:p>
          <a:p>
            <a:endParaRPr lang="en-GB" dirty="0"/>
          </a:p>
        </p:txBody>
      </p:sp>
      <p:sp>
        <p:nvSpPr>
          <p:cNvPr id="4" name="Slide Number Placeholder 3"/>
          <p:cNvSpPr>
            <a:spLocks noGrp="1"/>
          </p:cNvSpPr>
          <p:nvPr>
            <p:ph type="sldNum" sz="quarter" idx="5"/>
          </p:nvPr>
        </p:nvSpPr>
        <p:spPr/>
        <p:txBody>
          <a:bodyPr/>
          <a:lstStyle/>
          <a:p>
            <a:fld id="{556A54BC-6818-4E43-882A-6ACE4E9FAA06}" type="slidenum">
              <a:rPr lang="en-US" smtClean="0"/>
              <a:t>32</a:t>
            </a:fld>
            <a:endParaRPr lang="en-US"/>
          </a:p>
        </p:txBody>
      </p:sp>
    </p:spTree>
    <p:extLst>
      <p:ext uri="{BB962C8B-B14F-4D97-AF65-F5344CB8AC3E}">
        <p14:creationId xmlns:p14="http://schemas.microsoft.com/office/powerpoint/2010/main" val="12737294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Different adversarial attack vectors and also the saliency maps exhibit a considerably high component in the high-curvature directions.</a:t>
            </a:r>
          </a:p>
          <a:p>
            <a:r>
              <a:rPr lang="en-GB" dirty="0"/>
              <a:t>Note that this is also where the majority of the classification performance lies.</a:t>
            </a:r>
          </a:p>
          <a:p>
            <a:endParaRPr lang="en-GB" dirty="0"/>
          </a:p>
        </p:txBody>
      </p:sp>
      <p:sp>
        <p:nvSpPr>
          <p:cNvPr id="4" name="Slide Number Placeholder 3"/>
          <p:cNvSpPr>
            <a:spLocks noGrp="1"/>
          </p:cNvSpPr>
          <p:nvPr>
            <p:ph type="sldNum" sz="quarter" idx="5"/>
          </p:nvPr>
        </p:nvSpPr>
        <p:spPr/>
        <p:txBody>
          <a:bodyPr/>
          <a:lstStyle/>
          <a:p>
            <a:fld id="{556A54BC-6818-4E43-882A-6ACE4E9FAA06}" type="slidenum">
              <a:rPr lang="en-US" smtClean="0"/>
              <a:t>33</a:t>
            </a:fld>
            <a:endParaRPr lang="en-US"/>
          </a:p>
        </p:txBody>
      </p:sp>
    </p:spTree>
    <p:extLst>
      <p:ext uri="{BB962C8B-B14F-4D97-AF65-F5344CB8AC3E}">
        <p14:creationId xmlns:p14="http://schemas.microsoft.com/office/powerpoint/2010/main" val="12602059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Simplifying the analysis for datasets with large number of classes, where extracting the classification directions via per class decision-boundary curvature analysis may become computationally intensive: Eigen decomposition of stacked gradients</a:t>
            </a:r>
            <a:endParaRPr lang="en-GB" dirty="0"/>
          </a:p>
        </p:txBody>
      </p:sp>
      <p:sp>
        <p:nvSpPr>
          <p:cNvPr id="4" name="Slide Number Placeholder 3"/>
          <p:cNvSpPr>
            <a:spLocks noGrp="1"/>
          </p:cNvSpPr>
          <p:nvPr>
            <p:ph type="sldNum" sz="quarter" idx="5"/>
          </p:nvPr>
        </p:nvSpPr>
        <p:spPr/>
        <p:txBody>
          <a:bodyPr/>
          <a:lstStyle/>
          <a:p>
            <a:fld id="{556A54BC-6818-4E43-882A-6ACE4E9FAA06}" type="slidenum">
              <a:rPr lang="en-US" smtClean="0"/>
              <a:t>34</a:t>
            </a:fld>
            <a:endParaRPr lang="en-US"/>
          </a:p>
        </p:txBody>
      </p:sp>
    </p:spTree>
    <p:extLst>
      <p:ext uri="{BB962C8B-B14F-4D97-AF65-F5344CB8AC3E}">
        <p14:creationId xmlns:p14="http://schemas.microsoft.com/office/powerpoint/2010/main" val="27415890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Explain the </a:t>
            </a:r>
            <a:r>
              <a:rPr lang="en-US" dirty="0" err="1"/>
              <a:t>downsampling</a:t>
            </a:r>
            <a:r>
              <a:rPr lang="en-US" dirty="0"/>
              <a:t> of </a:t>
            </a:r>
            <a:r>
              <a:rPr lang="en-US" dirty="0" err="1"/>
              <a:t>imagenet</a:t>
            </a:r>
            <a:r>
              <a:rPr lang="en-US" dirty="0"/>
              <a:t> data: to be able to perform the eigen-decomposition in a lower-dimensional space (for ease of analysis)</a:t>
            </a:r>
          </a:p>
          <a:p>
            <a:r>
              <a:rPr lang="en-US" dirty="0"/>
              <a:t>More importantly, we get the same test/train accuracy curves by ordering directions as per their principal gradients as by ordering them according to their principal curvatures.</a:t>
            </a:r>
            <a:endParaRPr lang="en-GB" dirty="0"/>
          </a:p>
        </p:txBody>
      </p:sp>
      <p:sp>
        <p:nvSpPr>
          <p:cNvPr id="4" name="Slide Number Placeholder 3"/>
          <p:cNvSpPr>
            <a:spLocks noGrp="1"/>
          </p:cNvSpPr>
          <p:nvPr>
            <p:ph type="sldNum" sz="quarter" idx="5"/>
          </p:nvPr>
        </p:nvSpPr>
        <p:spPr/>
        <p:txBody>
          <a:bodyPr/>
          <a:lstStyle/>
          <a:p>
            <a:fld id="{556A54BC-6818-4E43-882A-6ACE4E9FAA06}" type="slidenum">
              <a:rPr lang="en-US" smtClean="0"/>
              <a:t>35</a:t>
            </a:fld>
            <a:endParaRPr lang="en-US"/>
          </a:p>
        </p:txBody>
      </p:sp>
    </p:spTree>
    <p:extLst>
      <p:ext uri="{BB962C8B-B14F-4D97-AF65-F5344CB8AC3E}">
        <p14:creationId xmlns:p14="http://schemas.microsoft.com/office/powerpoint/2010/main" val="37558331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Armed with the understanding that the same directions which are used for classification are the ones that are exploited by the adversarial attack methods, let us challenge the myth of being able to </a:t>
            </a:r>
            <a:r>
              <a:rPr lang="en-US" dirty="0" err="1"/>
              <a:t>robustify</a:t>
            </a:r>
            <a:r>
              <a:rPr lang="en-US" dirty="0"/>
              <a:t> networks without loss of classification accuracy.</a:t>
            </a:r>
            <a:endParaRPr lang="en-GB" dirty="0"/>
          </a:p>
        </p:txBody>
      </p:sp>
      <p:sp>
        <p:nvSpPr>
          <p:cNvPr id="4" name="Slide Number Placeholder 3"/>
          <p:cNvSpPr>
            <a:spLocks noGrp="1"/>
          </p:cNvSpPr>
          <p:nvPr>
            <p:ph type="sldNum" sz="quarter" idx="5"/>
          </p:nvPr>
        </p:nvSpPr>
        <p:spPr/>
        <p:txBody>
          <a:bodyPr/>
          <a:lstStyle/>
          <a:p>
            <a:fld id="{556A54BC-6818-4E43-882A-6ACE4E9FAA06}" type="slidenum">
              <a:rPr lang="en-US" smtClean="0"/>
              <a:t>36</a:t>
            </a:fld>
            <a:endParaRPr lang="en-US"/>
          </a:p>
        </p:txBody>
      </p:sp>
    </p:spTree>
    <p:extLst>
      <p:ext uri="{BB962C8B-B14F-4D97-AF65-F5344CB8AC3E}">
        <p14:creationId xmlns:p14="http://schemas.microsoft.com/office/powerpoint/2010/main" val="28658126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6A54BC-6818-4E43-882A-6ACE4E9FAA06}" type="slidenum">
              <a:rPr lang="en-US" smtClean="0"/>
              <a:t>37</a:t>
            </a:fld>
            <a:endParaRPr lang="en-US"/>
          </a:p>
        </p:txBody>
      </p:sp>
    </p:spTree>
    <p:extLst>
      <p:ext uri="{BB962C8B-B14F-4D97-AF65-F5344CB8AC3E}">
        <p14:creationId xmlns:p14="http://schemas.microsoft.com/office/powerpoint/2010/main" val="34308174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seeming boost in robustness is because the attack is a transfer attack, designed for the original model but attacking the modified model with the resampling unit.</a:t>
            </a:r>
          </a:p>
          <a:p>
            <a:pPr marL="171450" indent="-171450">
              <a:buFontTx/>
              <a:buChar char="-"/>
            </a:pPr>
            <a:r>
              <a:rPr lang="en-US" dirty="0"/>
              <a:t>What if we now design the attack to be optimal within confined subspaces?</a:t>
            </a:r>
          </a:p>
          <a:p>
            <a:pPr marL="171450" indent="-171450">
              <a:buFontTx/>
              <a:buChar char="-"/>
            </a:pPr>
            <a:r>
              <a:rPr lang="en-US" dirty="0"/>
              <a:t>Observation: </a:t>
            </a:r>
          </a:p>
          <a:p>
            <a:pPr marL="171450" indent="-171450">
              <a:buFontTx/>
              <a:buChar char="-"/>
            </a:pPr>
            <a:r>
              <a:rPr lang="en-US" dirty="0" err="1"/>
              <a:t>Deepfools</a:t>
            </a:r>
            <a:r>
              <a:rPr lang="en-US" dirty="0"/>
              <a:t> will be low norm as long as they are optimized within the directions that are useful for classification (i.e. directions with high principal gradients).</a:t>
            </a:r>
          </a:p>
          <a:p>
            <a:pPr marL="171450" indent="-171450">
              <a:buFontTx/>
              <a:buChar char="-"/>
            </a:pPr>
            <a:r>
              <a:rPr lang="en-US" dirty="0"/>
              <a:t>They need to have a high norm to be effective </a:t>
            </a:r>
            <a:r>
              <a:rPr lang="en-US" dirty="0" err="1"/>
              <a:t>iff</a:t>
            </a:r>
            <a:r>
              <a:rPr lang="en-US" dirty="0"/>
              <a:t> they are confined to directions with low principal gradients.</a:t>
            </a:r>
          </a:p>
          <a:p>
            <a:pPr marL="171450" indent="-171450">
              <a:buFontTx/>
              <a:buChar char="-"/>
            </a:pPr>
            <a:r>
              <a:rPr lang="en-US" dirty="0"/>
              <a:t>But operating in low principal gradient directions also implies that the network has lost all ability to distinguish the classes, which means they there is no accuracy to begin with and robustness is irrelevant.</a:t>
            </a:r>
            <a:endParaRPr lang="en-GB" dirty="0"/>
          </a:p>
        </p:txBody>
      </p:sp>
      <p:sp>
        <p:nvSpPr>
          <p:cNvPr id="4" name="Slide Number Placeholder 3"/>
          <p:cNvSpPr>
            <a:spLocks noGrp="1"/>
          </p:cNvSpPr>
          <p:nvPr>
            <p:ph type="sldNum" sz="quarter" idx="5"/>
          </p:nvPr>
        </p:nvSpPr>
        <p:spPr/>
        <p:txBody>
          <a:bodyPr/>
          <a:lstStyle/>
          <a:p>
            <a:fld id="{556A54BC-6818-4E43-882A-6ACE4E9FAA06}" type="slidenum">
              <a:rPr lang="en-US" smtClean="0"/>
              <a:t>38</a:t>
            </a:fld>
            <a:endParaRPr lang="en-US"/>
          </a:p>
        </p:txBody>
      </p:sp>
    </p:spTree>
    <p:extLst>
      <p:ext uri="{BB962C8B-B14F-4D97-AF65-F5344CB8AC3E}">
        <p14:creationId xmlns:p14="http://schemas.microsoft.com/office/powerpoint/2010/main" val="3777436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joint work with Nicholas Lord (a former post-doc in Torr vision group) and my supervisor Phil Torr.</a:t>
            </a:r>
          </a:p>
        </p:txBody>
      </p:sp>
      <p:sp>
        <p:nvSpPr>
          <p:cNvPr id="4" name="Slide Number Placeholder 3"/>
          <p:cNvSpPr>
            <a:spLocks noGrp="1"/>
          </p:cNvSpPr>
          <p:nvPr>
            <p:ph type="sldNum" sz="quarter" idx="5"/>
          </p:nvPr>
        </p:nvSpPr>
        <p:spPr/>
        <p:txBody>
          <a:bodyPr/>
          <a:lstStyle/>
          <a:p>
            <a:fld id="{556A54BC-6818-4E43-882A-6ACE4E9FAA06}" type="slidenum">
              <a:rPr lang="en-US" smtClean="0"/>
              <a:t>4</a:t>
            </a:fld>
            <a:endParaRPr lang="en-US"/>
          </a:p>
        </p:txBody>
      </p:sp>
    </p:spTree>
    <p:extLst>
      <p:ext uri="{BB962C8B-B14F-4D97-AF65-F5344CB8AC3E}">
        <p14:creationId xmlns:p14="http://schemas.microsoft.com/office/powerpoint/2010/main" val="2966951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883" indent="-342883">
              <a:buSzPct val="45000"/>
              <a:buFont typeface="Wingdings" panose="05000000000000000000" pitchFamily="2" charset="2"/>
              <a:buChar char="q"/>
            </a:pPr>
            <a:r>
              <a:rPr lang="en-GB" dirty="0">
                <a:solidFill>
                  <a:srgbClr val="213965"/>
                </a:solidFill>
                <a:latin typeface="Times New Roman" panose="02020603050405020304" pitchFamily="18" charset="0"/>
                <a:cs typeface="Times New Roman" panose="02020603050405020304" pitchFamily="18" charset="0"/>
              </a:rPr>
              <a:t>Before we discuss the findings of our research paper, let’s look at some of the motivations for analysing these networks.</a:t>
            </a:r>
          </a:p>
          <a:p>
            <a:pPr marL="342883" indent="-342883">
              <a:buSzPct val="45000"/>
              <a:buFont typeface="Wingdings" panose="05000000000000000000" pitchFamily="2" charset="2"/>
              <a:buChar char="q"/>
            </a:pPr>
            <a:endParaRPr lang="en-GB" dirty="0">
              <a:solidFill>
                <a:srgbClr val="213965"/>
              </a:solidFill>
              <a:latin typeface="Times New Roman" panose="02020603050405020304" pitchFamily="18" charset="0"/>
              <a:cs typeface="Times New Roman" panose="02020603050405020304" pitchFamily="18" charset="0"/>
            </a:endParaRPr>
          </a:p>
          <a:p>
            <a:pPr marL="342883" indent="-342883">
              <a:buSzPct val="45000"/>
              <a:buFont typeface="Wingdings" panose="05000000000000000000" pitchFamily="2" charset="2"/>
              <a:buChar char="q"/>
            </a:pPr>
            <a:endParaRPr lang="en-GB" dirty="0">
              <a:solidFill>
                <a:srgbClr val="213965"/>
              </a:solidFill>
              <a:latin typeface="Times New Roman" panose="02020603050405020304" pitchFamily="18"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556A54BC-6818-4E43-882A-6ACE4E9FAA06}" type="slidenum">
              <a:rPr lang="en-US" smtClean="0"/>
              <a:t>5</a:t>
            </a:fld>
            <a:endParaRPr lang="en-US"/>
          </a:p>
        </p:txBody>
      </p:sp>
    </p:spTree>
    <p:extLst>
      <p:ext uri="{BB962C8B-B14F-4D97-AF65-F5344CB8AC3E}">
        <p14:creationId xmlns:p14="http://schemas.microsoft.com/office/powerpoint/2010/main" val="424898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To understand and predict their real-world behaviour</a:t>
            </a:r>
          </a:p>
        </p:txBody>
      </p:sp>
      <p:sp>
        <p:nvSpPr>
          <p:cNvPr id="4" name="Slide Number Placeholder 3"/>
          <p:cNvSpPr>
            <a:spLocks noGrp="1"/>
          </p:cNvSpPr>
          <p:nvPr>
            <p:ph type="sldNum" sz="quarter" idx="5"/>
          </p:nvPr>
        </p:nvSpPr>
        <p:spPr/>
        <p:txBody>
          <a:bodyPr/>
          <a:lstStyle/>
          <a:p>
            <a:fld id="{556A54BC-6818-4E43-882A-6ACE4E9FAA06}" type="slidenum">
              <a:rPr lang="en-US" smtClean="0"/>
              <a:t>6</a:t>
            </a:fld>
            <a:endParaRPr lang="en-US"/>
          </a:p>
        </p:txBody>
      </p:sp>
    </p:spTree>
    <p:extLst>
      <p:ext uri="{BB962C8B-B14F-4D97-AF65-F5344CB8AC3E}">
        <p14:creationId xmlns:p14="http://schemas.microsoft.com/office/powerpoint/2010/main" val="2713315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 To explain the cause and the implications of their adversarial proneness.</a:t>
            </a:r>
          </a:p>
          <a:p>
            <a:r>
              <a:rPr lang="en-GB" dirty="0"/>
              <a:t>For those who are not familiar with adversarial vulnerability, </a:t>
            </a:r>
          </a:p>
        </p:txBody>
      </p:sp>
      <p:sp>
        <p:nvSpPr>
          <p:cNvPr id="4" name="Slide Number Placeholder 3"/>
          <p:cNvSpPr>
            <a:spLocks noGrp="1"/>
          </p:cNvSpPr>
          <p:nvPr>
            <p:ph type="sldNum" sz="quarter" idx="5"/>
          </p:nvPr>
        </p:nvSpPr>
        <p:spPr/>
        <p:txBody>
          <a:bodyPr/>
          <a:lstStyle/>
          <a:p>
            <a:fld id="{556A54BC-6818-4E43-882A-6ACE4E9FAA06}" type="slidenum">
              <a:rPr lang="en-US" smtClean="0"/>
              <a:t>7</a:t>
            </a:fld>
            <a:endParaRPr lang="en-US"/>
          </a:p>
        </p:txBody>
      </p:sp>
    </p:spTree>
    <p:extLst>
      <p:ext uri="{BB962C8B-B14F-4D97-AF65-F5344CB8AC3E}">
        <p14:creationId xmlns:p14="http://schemas.microsoft.com/office/powerpoint/2010/main" val="14338733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understand the behavior of deep CNNs, let us take a closer look at how they respond to their inputs.</a:t>
            </a:r>
          </a:p>
          <a:p>
            <a:r>
              <a:rPr lang="en-US" dirty="0"/>
              <a:t>- A sneak peak into one of the major findings of our work.</a:t>
            </a:r>
          </a:p>
        </p:txBody>
      </p:sp>
      <p:sp>
        <p:nvSpPr>
          <p:cNvPr id="4" name="Slide Number Placeholder 3"/>
          <p:cNvSpPr>
            <a:spLocks noGrp="1"/>
          </p:cNvSpPr>
          <p:nvPr>
            <p:ph type="sldNum" sz="quarter" idx="5"/>
          </p:nvPr>
        </p:nvSpPr>
        <p:spPr/>
        <p:txBody>
          <a:bodyPr/>
          <a:lstStyle/>
          <a:p>
            <a:fld id="{A89BC704-8893-41AE-BAEF-190508701239}" type="slidenum">
              <a:rPr lang="en-GB" smtClean="0"/>
              <a:t>8</a:t>
            </a:fld>
            <a:endParaRPr lang="en-GB"/>
          </a:p>
        </p:txBody>
      </p:sp>
    </p:spTree>
    <p:extLst>
      <p:ext uri="{BB962C8B-B14F-4D97-AF65-F5344CB8AC3E}">
        <p14:creationId xmlns:p14="http://schemas.microsoft.com/office/powerpoint/2010/main" val="1538926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observe the output class scores for the 10 output classes for a Network-in-Network architecture trained on CIFAR-10 dataset.</a:t>
            </a:r>
          </a:p>
          <a:p>
            <a:r>
              <a:rPr lang="en-US" dirty="0"/>
              <a:t>Basically, the real-valued class scores tell us how much the net thinks that the class corresponding to each node is present in the input. </a:t>
            </a:r>
          </a:p>
        </p:txBody>
      </p:sp>
      <p:sp>
        <p:nvSpPr>
          <p:cNvPr id="4" name="Slide Number Placeholder 3"/>
          <p:cNvSpPr>
            <a:spLocks noGrp="1"/>
          </p:cNvSpPr>
          <p:nvPr>
            <p:ph type="sldNum" sz="quarter" idx="5"/>
          </p:nvPr>
        </p:nvSpPr>
        <p:spPr/>
        <p:txBody>
          <a:bodyPr/>
          <a:lstStyle/>
          <a:p>
            <a:fld id="{A89BC704-8893-41AE-BAEF-190508701239}" type="slidenum">
              <a:rPr lang="en-GB" smtClean="0"/>
              <a:t>9</a:t>
            </a:fld>
            <a:endParaRPr lang="en-GB"/>
          </a:p>
        </p:txBody>
      </p:sp>
    </p:spTree>
    <p:extLst>
      <p:ext uri="{BB962C8B-B14F-4D97-AF65-F5344CB8AC3E}">
        <p14:creationId xmlns:p14="http://schemas.microsoft.com/office/powerpoint/2010/main" val="2490766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48296" y="1061049"/>
            <a:ext cx="7347347" cy="2257166"/>
          </a:xfrm>
        </p:spPr>
        <p:txBody>
          <a:bodyPr anchor="b"/>
          <a:lstStyle>
            <a:lvl1pPr algn="ctr">
              <a:defRPr sz="5672"/>
            </a:lvl1pPr>
          </a:lstStyle>
          <a:p>
            <a:r>
              <a:rPr lang="en-US"/>
              <a:t>Click to edit Master title style</a:t>
            </a:r>
            <a:endParaRPr lang="en-US" dirty="0"/>
          </a:p>
        </p:txBody>
      </p:sp>
      <p:sp>
        <p:nvSpPr>
          <p:cNvPr id="3" name="Subtitle 2"/>
          <p:cNvSpPr>
            <a:spLocks noGrp="1"/>
          </p:cNvSpPr>
          <p:nvPr>
            <p:ph type="subTitle" idx="1"/>
          </p:nvPr>
        </p:nvSpPr>
        <p:spPr>
          <a:xfrm>
            <a:off x="1080492" y="3405260"/>
            <a:ext cx="6482954" cy="1565308"/>
          </a:xfrm>
        </p:spPr>
        <p:txBody>
          <a:bodyPr/>
          <a:lstStyle>
            <a:lvl1pPr marL="0" indent="0" algn="ctr">
              <a:buNone/>
              <a:defRPr sz="2269"/>
            </a:lvl1pPr>
            <a:lvl2pPr marL="432191" indent="0" algn="ctr">
              <a:buNone/>
              <a:defRPr sz="1891"/>
            </a:lvl2pPr>
            <a:lvl3pPr marL="864382" indent="0" algn="ctr">
              <a:buNone/>
              <a:defRPr sz="1702"/>
            </a:lvl3pPr>
            <a:lvl4pPr marL="1296573" indent="0" algn="ctr">
              <a:buNone/>
              <a:defRPr sz="1512"/>
            </a:lvl4pPr>
            <a:lvl5pPr marL="1728765" indent="0" algn="ctr">
              <a:buNone/>
              <a:defRPr sz="1512"/>
            </a:lvl5pPr>
            <a:lvl6pPr marL="2160956" indent="0" algn="ctr">
              <a:buNone/>
              <a:defRPr sz="1512"/>
            </a:lvl6pPr>
            <a:lvl7pPr marL="2593147" indent="0" algn="ctr">
              <a:buNone/>
              <a:defRPr sz="1512"/>
            </a:lvl7pPr>
            <a:lvl8pPr marL="3025338" indent="0" algn="ctr">
              <a:buNone/>
              <a:defRPr sz="1512"/>
            </a:lvl8pPr>
            <a:lvl9pPr marL="3457529" indent="0" algn="ctr">
              <a:buNone/>
              <a:defRPr sz="1512"/>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1667E6-D125-2E49-A5FF-4E0DB677CE14}" type="datetimeFigureOut">
              <a:rPr lang="en-US" smtClean="0"/>
              <a:t>3/28/2019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35493B-F4DA-CE43-9F5C-58AC28A86046}" type="slidenum">
              <a:rPr lang="en-US" smtClean="0"/>
              <a:t>‹#›</a:t>
            </a:fld>
            <a:endParaRPr lang="en-US"/>
          </a:p>
        </p:txBody>
      </p:sp>
    </p:spTree>
    <p:extLst>
      <p:ext uri="{BB962C8B-B14F-4D97-AF65-F5344CB8AC3E}">
        <p14:creationId xmlns:p14="http://schemas.microsoft.com/office/powerpoint/2010/main" val="31580722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1667E6-D125-2E49-A5FF-4E0DB677CE14}" type="datetimeFigureOut">
              <a:rPr lang="en-US" smtClean="0"/>
              <a:t>3/28/2019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35493B-F4DA-CE43-9F5C-58AC28A86046}" type="slidenum">
              <a:rPr lang="en-US" smtClean="0"/>
              <a:t>‹#›</a:t>
            </a:fld>
            <a:endParaRPr lang="en-US"/>
          </a:p>
        </p:txBody>
      </p:sp>
    </p:spTree>
    <p:extLst>
      <p:ext uri="{BB962C8B-B14F-4D97-AF65-F5344CB8AC3E}">
        <p14:creationId xmlns:p14="http://schemas.microsoft.com/office/powerpoint/2010/main" val="2141058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185819" y="345179"/>
            <a:ext cx="1863849" cy="549433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94271" y="345179"/>
            <a:ext cx="5483498" cy="549433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1667E6-D125-2E49-A5FF-4E0DB677CE14}" type="datetimeFigureOut">
              <a:rPr lang="en-US" smtClean="0"/>
              <a:t>3/28/2019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35493B-F4DA-CE43-9F5C-58AC28A86046}" type="slidenum">
              <a:rPr lang="en-US" smtClean="0"/>
              <a:t>‹#›</a:t>
            </a:fld>
            <a:endParaRPr lang="en-US"/>
          </a:p>
        </p:txBody>
      </p:sp>
    </p:spTree>
    <p:extLst>
      <p:ext uri="{BB962C8B-B14F-4D97-AF65-F5344CB8AC3E}">
        <p14:creationId xmlns:p14="http://schemas.microsoft.com/office/powerpoint/2010/main" val="2243864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1667E6-D125-2E49-A5FF-4E0DB677CE14}" type="datetimeFigureOut">
              <a:rPr lang="en-US" smtClean="0"/>
              <a:t>3/28/2019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35493B-F4DA-CE43-9F5C-58AC28A86046}" type="slidenum">
              <a:rPr lang="en-US" smtClean="0"/>
              <a:t>‹#›</a:t>
            </a:fld>
            <a:endParaRPr lang="en-US"/>
          </a:p>
        </p:txBody>
      </p:sp>
    </p:spTree>
    <p:extLst>
      <p:ext uri="{BB962C8B-B14F-4D97-AF65-F5344CB8AC3E}">
        <p14:creationId xmlns:p14="http://schemas.microsoft.com/office/powerpoint/2010/main" val="2631297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89769" y="1616337"/>
            <a:ext cx="7455397" cy="2696893"/>
          </a:xfrm>
        </p:spPr>
        <p:txBody>
          <a:bodyPr anchor="b"/>
          <a:lstStyle>
            <a:lvl1pPr>
              <a:defRPr sz="5672"/>
            </a:lvl1pPr>
          </a:lstStyle>
          <a:p>
            <a:r>
              <a:rPr lang="en-US"/>
              <a:t>Click to edit Master title style</a:t>
            </a:r>
            <a:endParaRPr lang="en-US" dirty="0"/>
          </a:p>
        </p:txBody>
      </p:sp>
      <p:sp>
        <p:nvSpPr>
          <p:cNvPr id="3" name="Text Placeholder 2"/>
          <p:cNvSpPr>
            <a:spLocks noGrp="1"/>
          </p:cNvSpPr>
          <p:nvPr>
            <p:ph type="body" idx="1"/>
          </p:nvPr>
        </p:nvSpPr>
        <p:spPr>
          <a:xfrm>
            <a:off x="589769" y="4338744"/>
            <a:ext cx="7455397" cy="1418232"/>
          </a:xfrm>
        </p:spPr>
        <p:txBody>
          <a:bodyPr/>
          <a:lstStyle>
            <a:lvl1pPr marL="0" indent="0">
              <a:buNone/>
              <a:defRPr sz="2269">
                <a:solidFill>
                  <a:schemeClr val="tx1"/>
                </a:solidFill>
              </a:defRPr>
            </a:lvl1pPr>
            <a:lvl2pPr marL="432191" indent="0">
              <a:buNone/>
              <a:defRPr sz="1891">
                <a:solidFill>
                  <a:schemeClr val="tx1">
                    <a:tint val="75000"/>
                  </a:schemeClr>
                </a:solidFill>
              </a:defRPr>
            </a:lvl2pPr>
            <a:lvl3pPr marL="864382" indent="0">
              <a:buNone/>
              <a:defRPr sz="1702">
                <a:solidFill>
                  <a:schemeClr val="tx1">
                    <a:tint val="75000"/>
                  </a:schemeClr>
                </a:solidFill>
              </a:defRPr>
            </a:lvl3pPr>
            <a:lvl4pPr marL="1296573" indent="0">
              <a:buNone/>
              <a:defRPr sz="1512">
                <a:solidFill>
                  <a:schemeClr val="tx1">
                    <a:tint val="75000"/>
                  </a:schemeClr>
                </a:solidFill>
              </a:defRPr>
            </a:lvl4pPr>
            <a:lvl5pPr marL="1728765" indent="0">
              <a:buNone/>
              <a:defRPr sz="1512">
                <a:solidFill>
                  <a:schemeClr val="tx1">
                    <a:tint val="75000"/>
                  </a:schemeClr>
                </a:solidFill>
              </a:defRPr>
            </a:lvl5pPr>
            <a:lvl6pPr marL="2160956" indent="0">
              <a:buNone/>
              <a:defRPr sz="1512">
                <a:solidFill>
                  <a:schemeClr val="tx1">
                    <a:tint val="75000"/>
                  </a:schemeClr>
                </a:solidFill>
              </a:defRPr>
            </a:lvl6pPr>
            <a:lvl7pPr marL="2593147" indent="0">
              <a:buNone/>
              <a:defRPr sz="1512">
                <a:solidFill>
                  <a:schemeClr val="tx1">
                    <a:tint val="75000"/>
                  </a:schemeClr>
                </a:solidFill>
              </a:defRPr>
            </a:lvl7pPr>
            <a:lvl8pPr marL="3025338" indent="0">
              <a:buNone/>
              <a:defRPr sz="1512">
                <a:solidFill>
                  <a:schemeClr val="tx1">
                    <a:tint val="75000"/>
                  </a:schemeClr>
                </a:solidFill>
              </a:defRPr>
            </a:lvl8pPr>
            <a:lvl9pPr marL="3457529" indent="0">
              <a:buNone/>
              <a:defRPr sz="151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A1667E6-D125-2E49-A5FF-4E0DB677CE14}" type="datetimeFigureOut">
              <a:rPr lang="en-US" smtClean="0"/>
              <a:t>3/28/2019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35493B-F4DA-CE43-9F5C-58AC28A86046}" type="slidenum">
              <a:rPr lang="en-US" smtClean="0"/>
              <a:t>‹#›</a:t>
            </a:fld>
            <a:endParaRPr lang="en-US"/>
          </a:p>
        </p:txBody>
      </p:sp>
    </p:spTree>
    <p:extLst>
      <p:ext uri="{BB962C8B-B14F-4D97-AF65-F5344CB8AC3E}">
        <p14:creationId xmlns:p14="http://schemas.microsoft.com/office/powerpoint/2010/main" val="3817449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4271" y="1725892"/>
            <a:ext cx="3673674" cy="411362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75993" y="1725892"/>
            <a:ext cx="3673674" cy="411362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A1667E6-D125-2E49-A5FF-4E0DB677CE14}" type="datetimeFigureOut">
              <a:rPr lang="en-US" smtClean="0"/>
              <a:t>3/28/2019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35493B-F4DA-CE43-9F5C-58AC28A86046}" type="slidenum">
              <a:rPr lang="en-US" smtClean="0"/>
              <a:t>‹#›</a:t>
            </a:fld>
            <a:endParaRPr lang="en-US"/>
          </a:p>
        </p:txBody>
      </p:sp>
    </p:spTree>
    <p:extLst>
      <p:ext uri="{BB962C8B-B14F-4D97-AF65-F5344CB8AC3E}">
        <p14:creationId xmlns:p14="http://schemas.microsoft.com/office/powerpoint/2010/main" val="758744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5396" y="345180"/>
            <a:ext cx="7455397" cy="12531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595398" y="1589322"/>
            <a:ext cx="3656790" cy="778902"/>
          </a:xfrm>
        </p:spPr>
        <p:txBody>
          <a:bodyPr anchor="b"/>
          <a:lstStyle>
            <a:lvl1pPr marL="0" indent="0">
              <a:buNone/>
              <a:defRPr sz="2269" b="1"/>
            </a:lvl1pPr>
            <a:lvl2pPr marL="432191" indent="0">
              <a:buNone/>
              <a:defRPr sz="1891" b="1"/>
            </a:lvl2pPr>
            <a:lvl3pPr marL="864382" indent="0">
              <a:buNone/>
              <a:defRPr sz="1702" b="1"/>
            </a:lvl3pPr>
            <a:lvl4pPr marL="1296573" indent="0">
              <a:buNone/>
              <a:defRPr sz="1512" b="1"/>
            </a:lvl4pPr>
            <a:lvl5pPr marL="1728765" indent="0">
              <a:buNone/>
              <a:defRPr sz="1512" b="1"/>
            </a:lvl5pPr>
            <a:lvl6pPr marL="2160956" indent="0">
              <a:buNone/>
              <a:defRPr sz="1512" b="1"/>
            </a:lvl6pPr>
            <a:lvl7pPr marL="2593147" indent="0">
              <a:buNone/>
              <a:defRPr sz="1512" b="1"/>
            </a:lvl7pPr>
            <a:lvl8pPr marL="3025338" indent="0">
              <a:buNone/>
              <a:defRPr sz="1512" b="1"/>
            </a:lvl8pPr>
            <a:lvl9pPr marL="3457529" indent="0">
              <a:buNone/>
              <a:defRPr sz="1512" b="1"/>
            </a:lvl9pPr>
          </a:lstStyle>
          <a:p>
            <a:pPr lvl="0"/>
            <a:r>
              <a:rPr lang="en-US"/>
              <a:t>Edit Master text styles</a:t>
            </a:r>
          </a:p>
        </p:txBody>
      </p:sp>
      <p:sp>
        <p:nvSpPr>
          <p:cNvPr id="4" name="Content Placeholder 3"/>
          <p:cNvSpPr>
            <a:spLocks noGrp="1"/>
          </p:cNvSpPr>
          <p:nvPr>
            <p:ph sz="half" idx="2"/>
          </p:nvPr>
        </p:nvSpPr>
        <p:spPr>
          <a:xfrm>
            <a:off x="595398" y="2368224"/>
            <a:ext cx="3656790" cy="3483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75994" y="1589322"/>
            <a:ext cx="3674800" cy="778902"/>
          </a:xfrm>
        </p:spPr>
        <p:txBody>
          <a:bodyPr anchor="b"/>
          <a:lstStyle>
            <a:lvl1pPr marL="0" indent="0">
              <a:buNone/>
              <a:defRPr sz="2269" b="1"/>
            </a:lvl1pPr>
            <a:lvl2pPr marL="432191" indent="0">
              <a:buNone/>
              <a:defRPr sz="1891" b="1"/>
            </a:lvl2pPr>
            <a:lvl3pPr marL="864382" indent="0">
              <a:buNone/>
              <a:defRPr sz="1702" b="1"/>
            </a:lvl3pPr>
            <a:lvl4pPr marL="1296573" indent="0">
              <a:buNone/>
              <a:defRPr sz="1512" b="1"/>
            </a:lvl4pPr>
            <a:lvl5pPr marL="1728765" indent="0">
              <a:buNone/>
              <a:defRPr sz="1512" b="1"/>
            </a:lvl5pPr>
            <a:lvl6pPr marL="2160956" indent="0">
              <a:buNone/>
              <a:defRPr sz="1512" b="1"/>
            </a:lvl6pPr>
            <a:lvl7pPr marL="2593147" indent="0">
              <a:buNone/>
              <a:defRPr sz="1512" b="1"/>
            </a:lvl7pPr>
            <a:lvl8pPr marL="3025338" indent="0">
              <a:buNone/>
              <a:defRPr sz="1512" b="1"/>
            </a:lvl8pPr>
            <a:lvl9pPr marL="3457529" indent="0">
              <a:buNone/>
              <a:defRPr sz="1512" b="1"/>
            </a:lvl9pPr>
          </a:lstStyle>
          <a:p>
            <a:pPr lvl="0"/>
            <a:r>
              <a:rPr lang="en-US"/>
              <a:t>Edit Master text styles</a:t>
            </a:r>
          </a:p>
        </p:txBody>
      </p:sp>
      <p:sp>
        <p:nvSpPr>
          <p:cNvPr id="6" name="Content Placeholder 5"/>
          <p:cNvSpPr>
            <a:spLocks noGrp="1"/>
          </p:cNvSpPr>
          <p:nvPr>
            <p:ph sz="quarter" idx="4"/>
          </p:nvPr>
        </p:nvSpPr>
        <p:spPr>
          <a:xfrm>
            <a:off x="4375994" y="2368224"/>
            <a:ext cx="3674800" cy="3483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1667E6-D125-2E49-A5FF-4E0DB677CE14}" type="datetimeFigureOut">
              <a:rPr lang="en-US" smtClean="0"/>
              <a:t>3/28/2019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35493B-F4DA-CE43-9F5C-58AC28A86046}" type="slidenum">
              <a:rPr lang="en-US" smtClean="0"/>
              <a:t>‹#›</a:t>
            </a:fld>
            <a:endParaRPr lang="en-US"/>
          </a:p>
        </p:txBody>
      </p:sp>
    </p:spTree>
    <p:extLst>
      <p:ext uri="{BB962C8B-B14F-4D97-AF65-F5344CB8AC3E}">
        <p14:creationId xmlns:p14="http://schemas.microsoft.com/office/powerpoint/2010/main" val="796192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A1667E6-D125-2E49-A5FF-4E0DB677CE14}" type="datetimeFigureOut">
              <a:rPr lang="en-US" smtClean="0"/>
              <a:t>3/28/2019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35493B-F4DA-CE43-9F5C-58AC28A86046}" type="slidenum">
              <a:rPr lang="en-US" smtClean="0"/>
              <a:t>‹#›</a:t>
            </a:fld>
            <a:endParaRPr lang="en-US"/>
          </a:p>
        </p:txBody>
      </p:sp>
    </p:spTree>
    <p:extLst>
      <p:ext uri="{BB962C8B-B14F-4D97-AF65-F5344CB8AC3E}">
        <p14:creationId xmlns:p14="http://schemas.microsoft.com/office/powerpoint/2010/main" val="15298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1667E6-D125-2E49-A5FF-4E0DB677CE14}" type="datetimeFigureOut">
              <a:rPr lang="en-US" smtClean="0"/>
              <a:t>3/28/2019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35493B-F4DA-CE43-9F5C-58AC28A86046}" type="slidenum">
              <a:rPr lang="en-US" smtClean="0"/>
              <a:t>‹#›</a:t>
            </a:fld>
            <a:endParaRPr lang="en-US"/>
          </a:p>
        </p:txBody>
      </p:sp>
    </p:spTree>
    <p:extLst>
      <p:ext uri="{BB962C8B-B14F-4D97-AF65-F5344CB8AC3E}">
        <p14:creationId xmlns:p14="http://schemas.microsoft.com/office/powerpoint/2010/main" val="2344835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5397" y="432223"/>
            <a:ext cx="2787895" cy="1512782"/>
          </a:xfrm>
        </p:spPr>
        <p:txBody>
          <a:bodyPr anchor="b"/>
          <a:lstStyle>
            <a:lvl1pPr>
              <a:defRPr sz="3025"/>
            </a:lvl1pPr>
          </a:lstStyle>
          <a:p>
            <a:r>
              <a:rPr lang="en-US"/>
              <a:t>Click to edit Master title style</a:t>
            </a:r>
            <a:endParaRPr lang="en-US" dirty="0"/>
          </a:p>
        </p:txBody>
      </p:sp>
      <p:sp>
        <p:nvSpPr>
          <p:cNvPr id="3" name="Content Placeholder 2"/>
          <p:cNvSpPr>
            <a:spLocks noGrp="1"/>
          </p:cNvSpPr>
          <p:nvPr>
            <p:ph idx="1"/>
          </p:nvPr>
        </p:nvSpPr>
        <p:spPr>
          <a:xfrm>
            <a:off x="3674799" y="933484"/>
            <a:ext cx="4375994" cy="4607381"/>
          </a:xfrm>
        </p:spPr>
        <p:txBody>
          <a:bodyPr/>
          <a:lstStyle>
            <a:lvl1pPr>
              <a:defRPr sz="3025"/>
            </a:lvl1pPr>
            <a:lvl2pPr>
              <a:defRPr sz="2647"/>
            </a:lvl2pPr>
            <a:lvl3pPr>
              <a:defRPr sz="2269"/>
            </a:lvl3pPr>
            <a:lvl4pPr>
              <a:defRPr sz="1891"/>
            </a:lvl4pPr>
            <a:lvl5pPr>
              <a:defRPr sz="1891"/>
            </a:lvl5pPr>
            <a:lvl6pPr>
              <a:defRPr sz="1891"/>
            </a:lvl6pPr>
            <a:lvl7pPr>
              <a:defRPr sz="1891"/>
            </a:lvl7pPr>
            <a:lvl8pPr>
              <a:defRPr sz="1891"/>
            </a:lvl8pPr>
            <a:lvl9pPr>
              <a:defRPr sz="189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5397" y="1945005"/>
            <a:ext cx="2787895" cy="3603362"/>
          </a:xfrm>
        </p:spPr>
        <p:txBody>
          <a:bodyPr/>
          <a:lstStyle>
            <a:lvl1pPr marL="0" indent="0">
              <a:buNone/>
              <a:defRPr sz="1512"/>
            </a:lvl1pPr>
            <a:lvl2pPr marL="432191" indent="0">
              <a:buNone/>
              <a:defRPr sz="1323"/>
            </a:lvl2pPr>
            <a:lvl3pPr marL="864382" indent="0">
              <a:buNone/>
              <a:defRPr sz="1134"/>
            </a:lvl3pPr>
            <a:lvl4pPr marL="1296573" indent="0">
              <a:buNone/>
              <a:defRPr sz="945"/>
            </a:lvl4pPr>
            <a:lvl5pPr marL="1728765" indent="0">
              <a:buNone/>
              <a:defRPr sz="945"/>
            </a:lvl5pPr>
            <a:lvl6pPr marL="2160956" indent="0">
              <a:buNone/>
              <a:defRPr sz="945"/>
            </a:lvl6pPr>
            <a:lvl7pPr marL="2593147" indent="0">
              <a:buNone/>
              <a:defRPr sz="945"/>
            </a:lvl7pPr>
            <a:lvl8pPr marL="3025338" indent="0">
              <a:buNone/>
              <a:defRPr sz="945"/>
            </a:lvl8pPr>
            <a:lvl9pPr marL="3457529" indent="0">
              <a:buNone/>
              <a:defRPr sz="945"/>
            </a:lvl9pPr>
          </a:lstStyle>
          <a:p>
            <a:pPr lvl="0"/>
            <a:r>
              <a:rPr lang="en-US"/>
              <a:t>Edit Master text styles</a:t>
            </a:r>
          </a:p>
        </p:txBody>
      </p:sp>
      <p:sp>
        <p:nvSpPr>
          <p:cNvPr id="5" name="Date Placeholder 4"/>
          <p:cNvSpPr>
            <a:spLocks noGrp="1"/>
          </p:cNvSpPr>
          <p:nvPr>
            <p:ph type="dt" sz="half" idx="10"/>
          </p:nvPr>
        </p:nvSpPr>
        <p:spPr/>
        <p:txBody>
          <a:bodyPr/>
          <a:lstStyle/>
          <a:p>
            <a:fld id="{6A1667E6-D125-2E49-A5FF-4E0DB677CE14}" type="datetimeFigureOut">
              <a:rPr lang="en-US" smtClean="0"/>
              <a:t>3/28/2019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35493B-F4DA-CE43-9F5C-58AC28A86046}" type="slidenum">
              <a:rPr lang="en-US" smtClean="0"/>
              <a:t>‹#›</a:t>
            </a:fld>
            <a:endParaRPr lang="en-US"/>
          </a:p>
        </p:txBody>
      </p:sp>
    </p:spTree>
    <p:extLst>
      <p:ext uri="{BB962C8B-B14F-4D97-AF65-F5344CB8AC3E}">
        <p14:creationId xmlns:p14="http://schemas.microsoft.com/office/powerpoint/2010/main" val="19160862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5397" y="432223"/>
            <a:ext cx="2787895" cy="1512782"/>
          </a:xfrm>
        </p:spPr>
        <p:txBody>
          <a:bodyPr anchor="b"/>
          <a:lstStyle>
            <a:lvl1pPr>
              <a:defRPr sz="3025"/>
            </a:lvl1pPr>
          </a:lstStyle>
          <a:p>
            <a:r>
              <a:rPr lang="en-US"/>
              <a:t>Click to edit Master title style</a:t>
            </a:r>
            <a:endParaRPr lang="en-US" dirty="0"/>
          </a:p>
        </p:txBody>
      </p:sp>
      <p:sp>
        <p:nvSpPr>
          <p:cNvPr id="3" name="Picture Placeholder 2"/>
          <p:cNvSpPr>
            <a:spLocks noGrp="1" noChangeAspect="1"/>
          </p:cNvSpPr>
          <p:nvPr>
            <p:ph type="pic" idx="1"/>
          </p:nvPr>
        </p:nvSpPr>
        <p:spPr>
          <a:xfrm>
            <a:off x="3674799" y="933484"/>
            <a:ext cx="4375994" cy="4607381"/>
          </a:xfrm>
        </p:spPr>
        <p:txBody>
          <a:bodyPr anchor="t"/>
          <a:lstStyle>
            <a:lvl1pPr marL="0" indent="0">
              <a:buNone/>
              <a:defRPr sz="3025"/>
            </a:lvl1pPr>
            <a:lvl2pPr marL="432191" indent="0">
              <a:buNone/>
              <a:defRPr sz="2647"/>
            </a:lvl2pPr>
            <a:lvl3pPr marL="864382" indent="0">
              <a:buNone/>
              <a:defRPr sz="2269"/>
            </a:lvl3pPr>
            <a:lvl4pPr marL="1296573" indent="0">
              <a:buNone/>
              <a:defRPr sz="1891"/>
            </a:lvl4pPr>
            <a:lvl5pPr marL="1728765" indent="0">
              <a:buNone/>
              <a:defRPr sz="1891"/>
            </a:lvl5pPr>
            <a:lvl6pPr marL="2160956" indent="0">
              <a:buNone/>
              <a:defRPr sz="1891"/>
            </a:lvl6pPr>
            <a:lvl7pPr marL="2593147" indent="0">
              <a:buNone/>
              <a:defRPr sz="1891"/>
            </a:lvl7pPr>
            <a:lvl8pPr marL="3025338" indent="0">
              <a:buNone/>
              <a:defRPr sz="1891"/>
            </a:lvl8pPr>
            <a:lvl9pPr marL="3457529" indent="0">
              <a:buNone/>
              <a:defRPr sz="1891"/>
            </a:lvl9pPr>
          </a:lstStyle>
          <a:p>
            <a:r>
              <a:rPr lang="en-US"/>
              <a:t>Click icon to add picture</a:t>
            </a:r>
            <a:endParaRPr lang="en-US" dirty="0"/>
          </a:p>
        </p:txBody>
      </p:sp>
      <p:sp>
        <p:nvSpPr>
          <p:cNvPr id="4" name="Text Placeholder 3"/>
          <p:cNvSpPr>
            <a:spLocks noGrp="1"/>
          </p:cNvSpPr>
          <p:nvPr>
            <p:ph type="body" sz="half" idx="2"/>
          </p:nvPr>
        </p:nvSpPr>
        <p:spPr>
          <a:xfrm>
            <a:off x="595397" y="1945005"/>
            <a:ext cx="2787895" cy="3603362"/>
          </a:xfrm>
        </p:spPr>
        <p:txBody>
          <a:bodyPr/>
          <a:lstStyle>
            <a:lvl1pPr marL="0" indent="0">
              <a:buNone/>
              <a:defRPr sz="1512"/>
            </a:lvl1pPr>
            <a:lvl2pPr marL="432191" indent="0">
              <a:buNone/>
              <a:defRPr sz="1323"/>
            </a:lvl2pPr>
            <a:lvl3pPr marL="864382" indent="0">
              <a:buNone/>
              <a:defRPr sz="1134"/>
            </a:lvl3pPr>
            <a:lvl4pPr marL="1296573" indent="0">
              <a:buNone/>
              <a:defRPr sz="945"/>
            </a:lvl4pPr>
            <a:lvl5pPr marL="1728765" indent="0">
              <a:buNone/>
              <a:defRPr sz="945"/>
            </a:lvl5pPr>
            <a:lvl6pPr marL="2160956" indent="0">
              <a:buNone/>
              <a:defRPr sz="945"/>
            </a:lvl6pPr>
            <a:lvl7pPr marL="2593147" indent="0">
              <a:buNone/>
              <a:defRPr sz="945"/>
            </a:lvl7pPr>
            <a:lvl8pPr marL="3025338" indent="0">
              <a:buNone/>
              <a:defRPr sz="945"/>
            </a:lvl8pPr>
            <a:lvl9pPr marL="3457529" indent="0">
              <a:buNone/>
              <a:defRPr sz="945"/>
            </a:lvl9pPr>
          </a:lstStyle>
          <a:p>
            <a:pPr lvl="0"/>
            <a:r>
              <a:rPr lang="en-US"/>
              <a:t>Edit Master text styles</a:t>
            </a:r>
          </a:p>
        </p:txBody>
      </p:sp>
      <p:sp>
        <p:nvSpPr>
          <p:cNvPr id="5" name="Date Placeholder 4"/>
          <p:cNvSpPr>
            <a:spLocks noGrp="1"/>
          </p:cNvSpPr>
          <p:nvPr>
            <p:ph type="dt" sz="half" idx="10"/>
          </p:nvPr>
        </p:nvSpPr>
        <p:spPr/>
        <p:txBody>
          <a:bodyPr/>
          <a:lstStyle/>
          <a:p>
            <a:fld id="{6A1667E6-D125-2E49-A5FF-4E0DB677CE14}" type="datetimeFigureOut">
              <a:rPr lang="en-US" smtClean="0"/>
              <a:t>3/28/2019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35493B-F4DA-CE43-9F5C-58AC28A86046}" type="slidenum">
              <a:rPr lang="en-US" smtClean="0"/>
              <a:t>‹#›</a:t>
            </a:fld>
            <a:endParaRPr lang="en-US"/>
          </a:p>
        </p:txBody>
      </p:sp>
    </p:spTree>
    <p:extLst>
      <p:ext uri="{BB962C8B-B14F-4D97-AF65-F5344CB8AC3E}">
        <p14:creationId xmlns:p14="http://schemas.microsoft.com/office/powerpoint/2010/main" val="3104852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4271" y="345180"/>
            <a:ext cx="7455397" cy="125314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4271" y="1725892"/>
            <a:ext cx="7455397" cy="411362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4271" y="6009107"/>
            <a:ext cx="1944886" cy="345178"/>
          </a:xfrm>
          <a:prstGeom prst="rect">
            <a:avLst/>
          </a:prstGeom>
        </p:spPr>
        <p:txBody>
          <a:bodyPr vert="horz" lIns="91440" tIns="45720" rIns="91440" bIns="45720" rtlCol="0" anchor="ctr"/>
          <a:lstStyle>
            <a:lvl1pPr algn="l">
              <a:defRPr sz="1134">
                <a:solidFill>
                  <a:schemeClr val="tx1">
                    <a:tint val="75000"/>
                  </a:schemeClr>
                </a:solidFill>
              </a:defRPr>
            </a:lvl1pPr>
          </a:lstStyle>
          <a:p>
            <a:fld id="{6A1667E6-D125-2E49-A5FF-4E0DB677CE14}" type="datetimeFigureOut">
              <a:rPr lang="en-US" smtClean="0"/>
              <a:t>3/28/2019</a:t>
            </a:fld>
            <a:endParaRPr lang="en-US"/>
          </a:p>
        </p:txBody>
      </p:sp>
      <p:sp>
        <p:nvSpPr>
          <p:cNvPr id="5" name="Footer Placeholder 4"/>
          <p:cNvSpPr>
            <a:spLocks noGrp="1"/>
          </p:cNvSpPr>
          <p:nvPr>
            <p:ph type="ftr" sz="quarter" idx="3"/>
          </p:nvPr>
        </p:nvSpPr>
        <p:spPr>
          <a:xfrm>
            <a:off x="2863305" y="6009107"/>
            <a:ext cx="2917329" cy="345178"/>
          </a:xfrm>
          <a:prstGeom prst="rect">
            <a:avLst/>
          </a:prstGeom>
        </p:spPr>
        <p:txBody>
          <a:bodyPr vert="horz" lIns="91440" tIns="45720" rIns="91440" bIns="45720" rtlCol="0" anchor="ctr"/>
          <a:lstStyle>
            <a:lvl1pPr algn="ctr">
              <a:defRPr sz="113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104781" y="6009107"/>
            <a:ext cx="1944886" cy="345178"/>
          </a:xfrm>
          <a:prstGeom prst="rect">
            <a:avLst/>
          </a:prstGeom>
        </p:spPr>
        <p:txBody>
          <a:bodyPr vert="horz" lIns="91440" tIns="45720" rIns="91440" bIns="45720" rtlCol="0" anchor="ctr"/>
          <a:lstStyle>
            <a:lvl1pPr algn="r">
              <a:defRPr sz="1134">
                <a:solidFill>
                  <a:schemeClr val="tx1">
                    <a:tint val="75000"/>
                  </a:schemeClr>
                </a:solidFill>
              </a:defRPr>
            </a:lvl1pPr>
          </a:lstStyle>
          <a:p>
            <a:fld id="{1635493B-F4DA-CE43-9F5C-58AC28A86046}" type="slidenum">
              <a:rPr lang="en-US" smtClean="0"/>
              <a:t>‹#›</a:t>
            </a:fld>
            <a:endParaRPr lang="en-US"/>
          </a:p>
        </p:txBody>
      </p:sp>
    </p:spTree>
    <p:extLst>
      <p:ext uri="{BB962C8B-B14F-4D97-AF65-F5344CB8AC3E}">
        <p14:creationId xmlns:p14="http://schemas.microsoft.com/office/powerpoint/2010/main" val="2675294369"/>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 id="2147483997" r:id="rId7"/>
    <p:sldLayoutId id="2147483998" r:id="rId8"/>
    <p:sldLayoutId id="2147483999" r:id="rId9"/>
    <p:sldLayoutId id="2147484000" r:id="rId10"/>
    <p:sldLayoutId id="2147484001" r:id="rId11"/>
  </p:sldLayoutIdLst>
  <p:txStyles>
    <p:titleStyle>
      <a:lvl1pPr algn="l" defTabSz="864382" rtl="0" eaLnBrk="1" latinLnBrk="0" hangingPunct="1">
        <a:lnSpc>
          <a:spcPct val="90000"/>
        </a:lnSpc>
        <a:spcBef>
          <a:spcPct val="0"/>
        </a:spcBef>
        <a:buNone/>
        <a:defRPr sz="4159" kern="1200">
          <a:solidFill>
            <a:schemeClr val="tx1"/>
          </a:solidFill>
          <a:latin typeface="+mj-lt"/>
          <a:ea typeface="+mj-ea"/>
          <a:cs typeface="+mj-cs"/>
        </a:defRPr>
      </a:lvl1pPr>
    </p:titleStyle>
    <p:bodyStyle>
      <a:lvl1pPr marL="216096" indent="-216096" algn="l" defTabSz="864382" rtl="0" eaLnBrk="1" latinLnBrk="0" hangingPunct="1">
        <a:lnSpc>
          <a:spcPct val="90000"/>
        </a:lnSpc>
        <a:spcBef>
          <a:spcPts val="945"/>
        </a:spcBef>
        <a:buFont typeface="Arial" panose="020B0604020202020204" pitchFamily="34" charset="0"/>
        <a:buChar char="•"/>
        <a:defRPr sz="2647" kern="1200">
          <a:solidFill>
            <a:schemeClr val="tx1"/>
          </a:solidFill>
          <a:latin typeface="+mn-lt"/>
          <a:ea typeface="+mn-ea"/>
          <a:cs typeface="+mn-cs"/>
        </a:defRPr>
      </a:lvl1pPr>
      <a:lvl2pPr marL="648287" indent="-216096" algn="l" defTabSz="864382" rtl="0" eaLnBrk="1" latinLnBrk="0" hangingPunct="1">
        <a:lnSpc>
          <a:spcPct val="90000"/>
        </a:lnSpc>
        <a:spcBef>
          <a:spcPts val="473"/>
        </a:spcBef>
        <a:buFont typeface="Arial" panose="020B0604020202020204" pitchFamily="34" charset="0"/>
        <a:buChar char="•"/>
        <a:defRPr sz="2269" kern="1200">
          <a:solidFill>
            <a:schemeClr val="tx1"/>
          </a:solidFill>
          <a:latin typeface="+mn-lt"/>
          <a:ea typeface="+mn-ea"/>
          <a:cs typeface="+mn-cs"/>
        </a:defRPr>
      </a:lvl2pPr>
      <a:lvl3pPr marL="1080478" indent="-216096" algn="l" defTabSz="864382" rtl="0" eaLnBrk="1" latinLnBrk="0" hangingPunct="1">
        <a:lnSpc>
          <a:spcPct val="90000"/>
        </a:lnSpc>
        <a:spcBef>
          <a:spcPts val="473"/>
        </a:spcBef>
        <a:buFont typeface="Arial" panose="020B0604020202020204" pitchFamily="34" charset="0"/>
        <a:buChar char="•"/>
        <a:defRPr sz="1891" kern="1200">
          <a:solidFill>
            <a:schemeClr val="tx1"/>
          </a:solidFill>
          <a:latin typeface="+mn-lt"/>
          <a:ea typeface="+mn-ea"/>
          <a:cs typeface="+mn-cs"/>
        </a:defRPr>
      </a:lvl3pPr>
      <a:lvl4pPr marL="1512669" indent="-216096" algn="l" defTabSz="864382" rtl="0" eaLnBrk="1" latinLnBrk="0" hangingPunct="1">
        <a:lnSpc>
          <a:spcPct val="90000"/>
        </a:lnSpc>
        <a:spcBef>
          <a:spcPts val="473"/>
        </a:spcBef>
        <a:buFont typeface="Arial" panose="020B0604020202020204" pitchFamily="34" charset="0"/>
        <a:buChar char="•"/>
        <a:defRPr sz="1702" kern="1200">
          <a:solidFill>
            <a:schemeClr val="tx1"/>
          </a:solidFill>
          <a:latin typeface="+mn-lt"/>
          <a:ea typeface="+mn-ea"/>
          <a:cs typeface="+mn-cs"/>
        </a:defRPr>
      </a:lvl4pPr>
      <a:lvl5pPr marL="1944860" indent="-216096" algn="l" defTabSz="864382" rtl="0" eaLnBrk="1" latinLnBrk="0" hangingPunct="1">
        <a:lnSpc>
          <a:spcPct val="90000"/>
        </a:lnSpc>
        <a:spcBef>
          <a:spcPts val="473"/>
        </a:spcBef>
        <a:buFont typeface="Arial" panose="020B0604020202020204" pitchFamily="34" charset="0"/>
        <a:buChar char="•"/>
        <a:defRPr sz="1702" kern="1200">
          <a:solidFill>
            <a:schemeClr val="tx1"/>
          </a:solidFill>
          <a:latin typeface="+mn-lt"/>
          <a:ea typeface="+mn-ea"/>
          <a:cs typeface="+mn-cs"/>
        </a:defRPr>
      </a:lvl5pPr>
      <a:lvl6pPr marL="2377051" indent="-216096" algn="l" defTabSz="864382" rtl="0" eaLnBrk="1" latinLnBrk="0" hangingPunct="1">
        <a:lnSpc>
          <a:spcPct val="90000"/>
        </a:lnSpc>
        <a:spcBef>
          <a:spcPts val="473"/>
        </a:spcBef>
        <a:buFont typeface="Arial" panose="020B0604020202020204" pitchFamily="34" charset="0"/>
        <a:buChar char="•"/>
        <a:defRPr sz="1702" kern="1200">
          <a:solidFill>
            <a:schemeClr val="tx1"/>
          </a:solidFill>
          <a:latin typeface="+mn-lt"/>
          <a:ea typeface="+mn-ea"/>
          <a:cs typeface="+mn-cs"/>
        </a:defRPr>
      </a:lvl6pPr>
      <a:lvl7pPr marL="2809243" indent="-216096" algn="l" defTabSz="864382" rtl="0" eaLnBrk="1" latinLnBrk="0" hangingPunct="1">
        <a:lnSpc>
          <a:spcPct val="90000"/>
        </a:lnSpc>
        <a:spcBef>
          <a:spcPts val="473"/>
        </a:spcBef>
        <a:buFont typeface="Arial" panose="020B0604020202020204" pitchFamily="34" charset="0"/>
        <a:buChar char="•"/>
        <a:defRPr sz="1702" kern="1200">
          <a:solidFill>
            <a:schemeClr val="tx1"/>
          </a:solidFill>
          <a:latin typeface="+mn-lt"/>
          <a:ea typeface="+mn-ea"/>
          <a:cs typeface="+mn-cs"/>
        </a:defRPr>
      </a:lvl7pPr>
      <a:lvl8pPr marL="3241434" indent="-216096" algn="l" defTabSz="864382" rtl="0" eaLnBrk="1" latinLnBrk="0" hangingPunct="1">
        <a:lnSpc>
          <a:spcPct val="90000"/>
        </a:lnSpc>
        <a:spcBef>
          <a:spcPts val="473"/>
        </a:spcBef>
        <a:buFont typeface="Arial" panose="020B0604020202020204" pitchFamily="34" charset="0"/>
        <a:buChar char="•"/>
        <a:defRPr sz="1702" kern="1200">
          <a:solidFill>
            <a:schemeClr val="tx1"/>
          </a:solidFill>
          <a:latin typeface="+mn-lt"/>
          <a:ea typeface="+mn-ea"/>
          <a:cs typeface="+mn-cs"/>
        </a:defRPr>
      </a:lvl8pPr>
      <a:lvl9pPr marL="3673625" indent="-216096" algn="l" defTabSz="864382" rtl="0" eaLnBrk="1" latinLnBrk="0" hangingPunct="1">
        <a:lnSpc>
          <a:spcPct val="90000"/>
        </a:lnSpc>
        <a:spcBef>
          <a:spcPts val="473"/>
        </a:spcBef>
        <a:buFont typeface="Arial" panose="020B0604020202020204" pitchFamily="34" charset="0"/>
        <a:buChar char="•"/>
        <a:defRPr sz="1702" kern="1200">
          <a:solidFill>
            <a:schemeClr val="tx1"/>
          </a:solidFill>
          <a:latin typeface="+mn-lt"/>
          <a:ea typeface="+mn-ea"/>
          <a:cs typeface="+mn-cs"/>
        </a:defRPr>
      </a:lvl9pPr>
    </p:bodyStyle>
    <p:otherStyle>
      <a:defPPr>
        <a:defRPr lang="en-US"/>
      </a:defPPr>
      <a:lvl1pPr marL="0" algn="l" defTabSz="864382" rtl="0" eaLnBrk="1" latinLnBrk="0" hangingPunct="1">
        <a:defRPr sz="1702" kern="1200">
          <a:solidFill>
            <a:schemeClr val="tx1"/>
          </a:solidFill>
          <a:latin typeface="+mn-lt"/>
          <a:ea typeface="+mn-ea"/>
          <a:cs typeface="+mn-cs"/>
        </a:defRPr>
      </a:lvl1pPr>
      <a:lvl2pPr marL="432191" algn="l" defTabSz="864382" rtl="0" eaLnBrk="1" latinLnBrk="0" hangingPunct="1">
        <a:defRPr sz="1702" kern="1200">
          <a:solidFill>
            <a:schemeClr val="tx1"/>
          </a:solidFill>
          <a:latin typeface="+mn-lt"/>
          <a:ea typeface="+mn-ea"/>
          <a:cs typeface="+mn-cs"/>
        </a:defRPr>
      </a:lvl2pPr>
      <a:lvl3pPr marL="864382" algn="l" defTabSz="864382" rtl="0" eaLnBrk="1" latinLnBrk="0" hangingPunct="1">
        <a:defRPr sz="1702" kern="1200">
          <a:solidFill>
            <a:schemeClr val="tx1"/>
          </a:solidFill>
          <a:latin typeface="+mn-lt"/>
          <a:ea typeface="+mn-ea"/>
          <a:cs typeface="+mn-cs"/>
        </a:defRPr>
      </a:lvl3pPr>
      <a:lvl4pPr marL="1296573" algn="l" defTabSz="864382" rtl="0" eaLnBrk="1" latinLnBrk="0" hangingPunct="1">
        <a:defRPr sz="1702" kern="1200">
          <a:solidFill>
            <a:schemeClr val="tx1"/>
          </a:solidFill>
          <a:latin typeface="+mn-lt"/>
          <a:ea typeface="+mn-ea"/>
          <a:cs typeface="+mn-cs"/>
        </a:defRPr>
      </a:lvl4pPr>
      <a:lvl5pPr marL="1728765" algn="l" defTabSz="864382" rtl="0" eaLnBrk="1" latinLnBrk="0" hangingPunct="1">
        <a:defRPr sz="1702" kern="1200">
          <a:solidFill>
            <a:schemeClr val="tx1"/>
          </a:solidFill>
          <a:latin typeface="+mn-lt"/>
          <a:ea typeface="+mn-ea"/>
          <a:cs typeface="+mn-cs"/>
        </a:defRPr>
      </a:lvl5pPr>
      <a:lvl6pPr marL="2160956" algn="l" defTabSz="864382" rtl="0" eaLnBrk="1" latinLnBrk="0" hangingPunct="1">
        <a:defRPr sz="1702" kern="1200">
          <a:solidFill>
            <a:schemeClr val="tx1"/>
          </a:solidFill>
          <a:latin typeface="+mn-lt"/>
          <a:ea typeface="+mn-ea"/>
          <a:cs typeface="+mn-cs"/>
        </a:defRPr>
      </a:lvl6pPr>
      <a:lvl7pPr marL="2593147" algn="l" defTabSz="864382" rtl="0" eaLnBrk="1" latinLnBrk="0" hangingPunct="1">
        <a:defRPr sz="1702" kern="1200">
          <a:solidFill>
            <a:schemeClr val="tx1"/>
          </a:solidFill>
          <a:latin typeface="+mn-lt"/>
          <a:ea typeface="+mn-ea"/>
          <a:cs typeface="+mn-cs"/>
        </a:defRPr>
      </a:lvl7pPr>
      <a:lvl8pPr marL="3025338" algn="l" defTabSz="864382" rtl="0" eaLnBrk="1" latinLnBrk="0" hangingPunct="1">
        <a:defRPr sz="1702" kern="1200">
          <a:solidFill>
            <a:schemeClr val="tx1"/>
          </a:solidFill>
          <a:latin typeface="+mn-lt"/>
          <a:ea typeface="+mn-ea"/>
          <a:cs typeface="+mn-cs"/>
        </a:defRPr>
      </a:lvl8pPr>
      <a:lvl9pPr marL="3457529" algn="l" defTabSz="864382" rtl="0" eaLnBrk="1" latinLnBrk="0" hangingPunct="1">
        <a:defRPr sz="170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7.xml"/><Relationship Id="rId7" Type="http://schemas.openxmlformats.org/officeDocument/2006/relationships/image" Target="../media/image9.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11.png"/><Relationship Id="rId5" Type="http://schemas.openxmlformats.org/officeDocument/2006/relationships/image" Target="../media/image12.png"/><Relationship Id="rId4" Type="http://schemas.openxmlformats.org/officeDocument/2006/relationships/notesSlide" Target="../notesSlides/notesSlide13.xml"/><Relationship Id="rId9"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chart" Target="../charts/chart5.xml"/><Relationship Id="rId18" Type="http://schemas.openxmlformats.org/officeDocument/2006/relationships/chart" Target="../charts/chart10.xml"/><Relationship Id="rId3" Type="http://schemas.openxmlformats.org/officeDocument/2006/relationships/slideLayout" Target="../slideLayouts/slideLayout7.xml"/><Relationship Id="rId7" Type="http://schemas.openxmlformats.org/officeDocument/2006/relationships/image" Target="../media/image9.png"/><Relationship Id="rId12" Type="http://schemas.openxmlformats.org/officeDocument/2006/relationships/chart" Target="../charts/chart4.xml"/><Relationship Id="rId17" Type="http://schemas.openxmlformats.org/officeDocument/2006/relationships/chart" Target="../charts/chart9.xml"/><Relationship Id="rId2" Type="http://schemas.openxmlformats.org/officeDocument/2006/relationships/video" Target="../media/media1.avi"/><Relationship Id="rId16" Type="http://schemas.openxmlformats.org/officeDocument/2006/relationships/chart" Target="../charts/chart8.xml"/><Relationship Id="rId1" Type="http://schemas.microsoft.com/office/2007/relationships/media" Target="../media/media1.avi"/><Relationship Id="rId6" Type="http://schemas.openxmlformats.org/officeDocument/2006/relationships/image" Target="../media/image11.png"/><Relationship Id="rId11" Type="http://schemas.openxmlformats.org/officeDocument/2006/relationships/chart" Target="../charts/chart3.xml"/><Relationship Id="rId5" Type="http://schemas.openxmlformats.org/officeDocument/2006/relationships/image" Target="../media/image12.png"/><Relationship Id="rId15" Type="http://schemas.openxmlformats.org/officeDocument/2006/relationships/chart" Target="../charts/chart7.xml"/><Relationship Id="rId10" Type="http://schemas.openxmlformats.org/officeDocument/2006/relationships/chart" Target="../charts/chart2.xml"/><Relationship Id="rId19" Type="http://schemas.openxmlformats.org/officeDocument/2006/relationships/image" Target="../media/image2.png"/><Relationship Id="rId4" Type="http://schemas.openxmlformats.org/officeDocument/2006/relationships/notesSlide" Target="../notesSlides/notesSlide14.xml"/><Relationship Id="rId9" Type="http://schemas.openxmlformats.org/officeDocument/2006/relationships/chart" Target="../charts/chart1.xml"/><Relationship Id="rId14" Type="http://schemas.openxmlformats.org/officeDocument/2006/relationships/chart" Target="../charts/chart6.xml"/></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chart" Target="../charts/chart14.xml"/><Relationship Id="rId18" Type="http://schemas.openxmlformats.org/officeDocument/2006/relationships/chart" Target="../charts/chart19.xml"/><Relationship Id="rId3" Type="http://schemas.openxmlformats.org/officeDocument/2006/relationships/slideLayout" Target="../slideLayouts/slideLayout7.xml"/><Relationship Id="rId7" Type="http://schemas.openxmlformats.org/officeDocument/2006/relationships/image" Target="../media/image11.png"/><Relationship Id="rId12" Type="http://schemas.openxmlformats.org/officeDocument/2006/relationships/chart" Target="../charts/chart13.xml"/><Relationship Id="rId17" Type="http://schemas.openxmlformats.org/officeDocument/2006/relationships/chart" Target="../charts/chart18.xml"/><Relationship Id="rId2" Type="http://schemas.openxmlformats.org/officeDocument/2006/relationships/video" Target="../media/media1.avi"/><Relationship Id="rId16" Type="http://schemas.openxmlformats.org/officeDocument/2006/relationships/chart" Target="../charts/chart17.xml"/><Relationship Id="rId20" Type="http://schemas.openxmlformats.org/officeDocument/2006/relationships/image" Target="../media/image2.png"/><Relationship Id="rId1" Type="http://schemas.microsoft.com/office/2007/relationships/media" Target="../media/media1.avi"/><Relationship Id="rId6" Type="http://schemas.openxmlformats.org/officeDocument/2006/relationships/image" Target="../media/image12.png"/><Relationship Id="rId11" Type="http://schemas.openxmlformats.org/officeDocument/2006/relationships/chart" Target="../charts/chart12.xml"/><Relationship Id="rId5" Type="http://schemas.openxmlformats.org/officeDocument/2006/relationships/image" Target="../media/image13.png"/><Relationship Id="rId15" Type="http://schemas.openxmlformats.org/officeDocument/2006/relationships/chart" Target="../charts/chart16.xml"/><Relationship Id="rId10" Type="http://schemas.openxmlformats.org/officeDocument/2006/relationships/chart" Target="../charts/chart11.xml"/><Relationship Id="rId19" Type="http://schemas.openxmlformats.org/officeDocument/2006/relationships/chart" Target="../charts/chart20.xml"/><Relationship Id="rId4" Type="http://schemas.openxmlformats.org/officeDocument/2006/relationships/notesSlide" Target="../notesSlides/notesSlide15.xml"/><Relationship Id="rId9" Type="http://schemas.openxmlformats.org/officeDocument/2006/relationships/image" Target="../media/image10.png"/><Relationship Id="rId14" Type="http://schemas.openxmlformats.org/officeDocument/2006/relationships/chart" Target="../charts/char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7.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9.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3.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5.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1.png"/><Relationship Id="rId7"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2.png"/><Relationship Id="rId4" Type="http://schemas.openxmlformats.org/officeDocument/2006/relationships/image" Target="../media/image26.png"/><Relationship Id="rId9"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2.tmp"/></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9.tmp"/></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40.tmp"/></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a:extLst>
              <a:ext uri="{FF2B5EF4-FFF2-40B4-BE49-F238E27FC236}">
                <a16:creationId xmlns:a16="http://schemas.microsoft.com/office/drawing/2014/main" id="{F080DF3D-BA9B-43A9-99AB-48ABA318F4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6605"/>
          <a:stretch/>
        </p:blipFill>
        <p:spPr bwMode="auto">
          <a:xfrm>
            <a:off x="1" y="3"/>
            <a:ext cx="8643939" cy="35688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805C675-C982-49C5-B039-DBDA03CF7C79}"/>
              </a:ext>
            </a:extLst>
          </p:cNvPr>
          <p:cNvSpPr txBox="1"/>
          <p:nvPr/>
        </p:nvSpPr>
        <p:spPr>
          <a:xfrm>
            <a:off x="1934769" y="3713278"/>
            <a:ext cx="4939747" cy="2369880"/>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GB" sz="2800" b="1" dirty="0" err="1">
                <a:solidFill>
                  <a:srgbClr val="002060"/>
                </a:solidFill>
                <a:latin typeface="Times New Roman" panose="02020603050405020304" pitchFamily="18" charset="0"/>
                <a:cs typeface="Times New Roman" panose="02020603050405020304" pitchFamily="18" charset="0"/>
              </a:rPr>
              <a:t>Saumya</a:t>
            </a:r>
            <a:r>
              <a:rPr lang="en-GB" sz="2800" b="1" dirty="0">
                <a:solidFill>
                  <a:srgbClr val="002060"/>
                </a:solidFill>
                <a:latin typeface="Times New Roman" panose="02020603050405020304" pitchFamily="18" charset="0"/>
                <a:cs typeface="Times New Roman" panose="02020603050405020304" pitchFamily="18" charset="0"/>
              </a:rPr>
              <a:t> </a:t>
            </a:r>
            <a:r>
              <a:rPr lang="en-GB" sz="2800" b="1" dirty="0" err="1">
                <a:solidFill>
                  <a:srgbClr val="002060"/>
                </a:solidFill>
                <a:latin typeface="Times New Roman" panose="02020603050405020304" pitchFamily="18" charset="0"/>
                <a:cs typeface="Times New Roman" panose="02020603050405020304" pitchFamily="18" charset="0"/>
              </a:rPr>
              <a:t>Jetley</a:t>
            </a:r>
            <a:endParaRPr lang="en-GB" sz="2800" b="1" dirty="0">
              <a:solidFill>
                <a:srgbClr val="002060"/>
              </a:solidFill>
              <a:latin typeface="Times New Roman" panose="02020603050405020304" pitchFamily="18" charset="0"/>
              <a:cs typeface="Times New Roman" panose="02020603050405020304" pitchFamily="18" charset="0"/>
            </a:endParaRPr>
          </a:p>
          <a:p>
            <a:pPr algn="ctr"/>
            <a:endParaRPr lang="en-GB" sz="2000" b="1" dirty="0">
              <a:solidFill>
                <a:srgbClr val="002060"/>
              </a:solidFill>
              <a:latin typeface="Times New Roman" panose="02020603050405020304" pitchFamily="18" charset="0"/>
              <a:cs typeface="Times New Roman" panose="02020603050405020304" pitchFamily="18" charset="0"/>
            </a:endParaRPr>
          </a:p>
          <a:p>
            <a:pPr algn="ctr"/>
            <a:r>
              <a:rPr lang="en-GB" sz="2000" dirty="0">
                <a:solidFill>
                  <a:srgbClr val="002060"/>
                </a:solidFill>
                <a:latin typeface="Times New Roman" panose="02020603050405020304" pitchFamily="18" charset="0"/>
                <a:cs typeface="Times New Roman" panose="02020603050405020304" pitchFamily="18" charset="0"/>
              </a:rPr>
              <a:t>Final-year* PhD Student</a:t>
            </a:r>
          </a:p>
          <a:p>
            <a:pPr algn="ctr"/>
            <a:r>
              <a:rPr lang="en-GB" sz="2000" dirty="0">
                <a:solidFill>
                  <a:srgbClr val="002060"/>
                </a:solidFill>
                <a:latin typeface="Times New Roman" panose="02020603050405020304" pitchFamily="18" charset="0"/>
                <a:cs typeface="Times New Roman" panose="02020603050405020304" pitchFamily="18" charset="0"/>
              </a:rPr>
              <a:t>Department of Engineering Science</a:t>
            </a:r>
          </a:p>
          <a:p>
            <a:pPr algn="ctr"/>
            <a:r>
              <a:rPr lang="en-GB" sz="2000" dirty="0">
                <a:solidFill>
                  <a:srgbClr val="002060"/>
                </a:solidFill>
                <a:latin typeface="Times New Roman" panose="02020603050405020304" pitchFamily="18" charset="0"/>
                <a:cs typeface="Times New Roman" panose="02020603050405020304" pitchFamily="18" charset="0"/>
              </a:rPr>
              <a:t>University of Oxford</a:t>
            </a:r>
          </a:p>
          <a:p>
            <a:pPr algn="ctr"/>
            <a:endParaRPr lang="en-GB" sz="2000" dirty="0">
              <a:solidFill>
                <a:srgbClr val="002060"/>
              </a:solidFill>
              <a:latin typeface="Times New Roman" panose="02020603050405020304" pitchFamily="18" charset="0"/>
              <a:cs typeface="Times New Roman" panose="02020603050405020304" pitchFamily="18" charset="0"/>
            </a:endParaRPr>
          </a:p>
          <a:p>
            <a:pPr algn="ctr"/>
            <a:r>
              <a:rPr lang="en-GB" sz="2000" dirty="0">
                <a:solidFill>
                  <a:srgbClr val="002060"/>
                </a:solidFill>
                <a:latin typeface="Times New Roman" panose="02020603050405020304" pitchFamily="18" charset="0"/>
                <a:cs typeface="Times New Roman" panose="02020603050405020304" pitchFamily="18" charset="0"/>
              </a:rPr>
              <a:t>Supervised by: Prof. Philip Torr</a:t>
            </a:r>
          </a:p>
        </p:txBody>
      </p:sp>
      <p:sp>
        <p:nvSpPr>
          <p:cNvPr id="2" name="TextBox 1">
            <a:extLst>
              <a:ext uri="{FF2B5EF4-FFF2-40B4-BE49-F238E27FC236}">
                <a16:creationId xmlns:a16="http://schemas.microsoft.com/office/drawing/2014/main" id="{0719BF8A-68F2-4493-B2D1-800A062A01DC}"/>
              </a:ext>
            </a:extLst>
          </p:cNvPr>
          <p:cNvSpPr txBox="1"/>
          <p:nvPr/>
        </p:nvSpPr>
        <p:spPr>
          <a:xfrm>
            <a:off x="7225145" y="6179750"/>
            <a:ext cx="1422184" cy="307777"/>
          </a:xfrm>
          <a:prstGeom prst="rect">
            <a:avLst/>
          </a:prstGeom>
          <a:noFill/>
        </p:spPr>
        <p:txBody>
          <a:bodyPr wrap="none" rtlCol="0">
            <a:spAutoFit/>
          </a:bodyPr>
          <a:lstStyle/>
          <a:p>
            <a:pPr algn="ctr"/>
            <a:r>
              <a:rPr lang="en-US" sz="1400" dirty="0">
                <a:solidFill>
                  <a:srgbClr val="002060"/>
                </a:solidFill>
                <a:latin typeface="Times New Roman" panose="02020603050405020304" pitchFamily="18" charset="0"/>
                <a:cs typeface="Times New Roman" panose="02020603050405020304" pitchFamily="18" charset="0"/>
              </a:rPr>
              <a:t>* defending soon</a:t>
            </a:r>
            <a:endParaRPr lang="en-GB" sz="14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8571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1619E007-73A7-47C0-8E5D-7A7FB24ECE25}"/>
              </a:ext>
            </a:extLst>
          </p:cNvPr>
          <p:cNvSpPr>
            <a:spLocks noChangeArrowheads="1"/>
          </p:cNvSpPr>
          <p:nvPr/>
        </p:nvSpPr>
        <p:spPr bwMode="auto">
          <a:xfrm>
            <a:off x="7" y="933899"/>
            <a:ext cx="8640763" cy="45719"/>
          </a:xfrm>
          <a:prstGeom prst="rect">
            <a:avLst/>
          </a:prstGeom>
          <a:solidFill>
            <a:srgbClr val="002060"/>
          </a:solidFill>
          <a:ln>
            <a:noFill/>
          </a:ln>
          <a:effectLst>
            <a:outerShdw dist="23000" dir="5400000" rotWithShape="0">
              <a:srgbClr val="000000">
                <a:alpha val="34998"/>
              </a:srgbClr>
            </a:outerShdw>
          </a:effectLst>
        </p:spPr>
        <p:txBody>
          <a:bodyPr anchor="ctr"/>
          <a:lstStyle/>
          <a:p>
            <a:pPr algn="ctr">
              <a:defRPr/>
            </a:pPr>
            <a:endParaRPr lang="en-US" dirty="0">
              <a:solidFill>
                <a:schemeClr val="tx1">
                  <a:lumMod val="85000"/>
                  <a:lumOff val="15000"/>
                </a:schemeClr>
              </a:solidFill>
            </a:endParaRPr>
          </a:p>
        </p:txBody>
      </p:sp>
      <p:sp>
        <p:nvSpPr>
          <p:cNvPr id="39" name="TextBox 38">
            <a:extLst>
              <a:ext uri="{FF2B5EF4-FFF2-40B4-BE49-F238E27FC236}">
                <a16:creationId xmlns:a16="http://schemas.microsoft.com/office/drawing/2014/main" id="{9F7A50AE-BEFD-4E5A-B665-2A7A6CA32786}"/>
              </a:ext>
            </a:extLst>
          </p:cNvPr>
          <p:cNvSpPr txBox="1"/>
          <p:nvPr/>
        </p:nvSpPr>
        <p:spPr>
          <a:xfrm>
            <a:off x="484113" y="339641"/>
            <a:ext cx="5040283" cy="338554"/>
          </a:xfrm>
          <a:prstGeom prst="rect">
            <a:avLst/>
          </a:prstGeom>
          <a:noFill/>
        </p:spPr>
        <p:txBody>
          <a:bodyPr wrap="square" rtlCol="0">
            <a:spAutoFit/>
          </a:bodyPr>
          <a:lstStyle/>
          <a:p>
            <a:r>
              <a:rPr lang="en-US" sz="2400" baseline="-25000" dirty="0">
                <a:solidFill>
                  <a:schemeClr val="accent1">
                    <a:lumMod val="50000"/>
                  </a:schemeClr>
                </a:solidFill>
                <a:latin typeface="FoundrySterling-Book"/>
              </a:rPr>
              <a:t>Department of Engineering Science, University of Oxford</a:t>
            </a:r>
          </a:p>
        </p:txBody>
      </p:sp>
      <p:pic>
        <p:nvPicPr>
          <p:cNvPr id="40" name="Picture 39">
            <a:extLst>
              <a:ext uri="{FF2B5EF4-FFF2-40B4-BE49-F238E27FC236}">
                <a16:creationId xmlns:a16="http://schemas.microsoft.com/office/drawing/2014/main" id="{8833647D-7CA2-4016-9330-E971C451BEDC}"/>
              </a:ext>
            </a:extLst>
          </p:cNvPr>
          <p:cNvPicPr>
            <a:picLocks noChangeAspect="1"/>
          </p:cNvPicPr>
          <p:nvPr/>
        </p:nvPicPr>
        <p:blipFill rotWithShape="1">
          <a:blip r:embed="rId3"/>
          <a:srcRect l="3738" t="23536" r="3947" b="23030"/>
          <a:stretch/>
        </p:blipFill>
        <p:spPr>
          <a:xfrm>
            <a:off x="5950188" y="100728"/>
            <a:ext cx="2591384" cy="785613"/>
          </a:xfrm>
          <a:prstGeom prst="rect">
            <a:avLst/>
          </a:prstGeom>
        </p:spPr>
      </p:pic>
      <p:pic>
        <p:nvPicPr>
          <p:cNvPr id="1137" name="Picture 113" descr="Image result for cifar 10 images">
            <a:extLst>
              <a:ext uri="{FF2B5EF4-FFF2-40B4-BE49-F238E27FC236}">
                <a16:creationId xmlns:a16="http://schemas.microsoft.com/office/drawing/2014/main" id="{C5862641-FC41-4B61-A3F9-B862EE8AED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3614" y="1307294"/>
            <a:ext cx="5832681" cy="4439394"/>
          </a:xfrm>
          <a:prstGeom prst="rect">
            <a:avLst/>
          </a:prstGeom>
          <a:noFill/>
          <a:extLst>
            <a:ext uri="{909E8E84-426E-40DD-AFC4-6F175D3DCCD1}">
              <a14:hiddenFill xmlns:a14="http://schemas.microsoft.com/office/drawing/2010/main">
                <a:solidFill>
                  <a:srgbClr val="FFFFFF"/>
                </a:solidFill>
              </a14:hiddenFill>
            </a:ext>
          </a:extLst>
        </p:spPr>
      </p:pic>
      <p:sp>
        <p:nvSpPr>
          <p:cNvPr id="144" name="Rectangle 143">
            <a:extLst>
              <a:ext uri="{FF2B5EF4-FFF2-40B4-BE49-F238E27FC236}">
                <a16:creationId xmlns:a16="http://schemas.microsoft.com/office/drawing/2014/main" id="{E342AF48-6D7A-4D8A-B16B-A10D175F9072}"/>
              </a:ext>
            </a:extLst>
          </p:cNvPr>
          <p:cNvSpPr/>
          <p:nvPr/>
        </p:nvSpPr>
        <p:spPr>
          <a:xfrm>
            <a:off x="3657600" y="5832025"/>
            <a:ext cx="2097156" cy="311684"/>
          </a:xfrm>
          <a:prstGeom prst="rect">
            <a:avLst/>
          </a:prstGeom>
          <a:noFill/>
        </p:spPr>
        <p:txBody>
          <a:bodyPr wrap="square" lIns="64830" tIns="32415" rIns="64830" bIns="32415">
            <a:spAutoFit/>
          </a:bodyPr>
          <a:lstStyle/>
          <a:p>
            <a:pPr algn="ctr"/>
            <a:r>
              <a:rPr lang="en-US" sz="1600" dirty="0">
                <a:ln w="0"/>
                <a:solidFill>
                  <a:srgbClr val="002060"/>
                </a:solidFill>
                <a:effectLst>
                  <a:outerShdw blurRad="38100" dist="19050" dir="2700000" algn="tl" rotWithShape="0">
                    <a:schemeClr val="dk1">
                      <a:alpha val="40000"/>
                    </a:schemeClr>
                  </a:outerShdw>
                </a:effectLst>
              </a:rPr>
              <a:t>CIFAR-10 Dataset</a:t>
            </a:r>
            <a:endParaRPr lang="en-US" dirty="0">
              <a:ln w="0"/>
              <a:solidFill>
                <a:srgbClr val="00206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76440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908E9FB-1940-4E9F-910A-AF20935B30F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9161" y="1144075"/>
            <a:ext cx="1786641" cy="1786641"/>
          </a:xfrm>
          <a:prstGeom prst="rect">
            <a:avLst/>
          </a:prstGeom>
          <a:noFill/>
          <a:scene3d>
            <a:camera prst="isometricOffAxis1Left">
              <a:rot lat="0" lon="0" rev="0"/>
            </a:camera>
            <a:lightRig rig="threePt" dir="t"/>
          </a:scene3d>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23308DA9-DA51-4ADB-BEFB-0084AA2BD4EF}"/>
              </a:ext>
            </a:extLst>
          </p:cNvPr>
          <p:cNvSpPr>
            <a:spLocks noChangeAspect="1"/>
          </p:cNvSpPr>
          <p:nvPr/>
        </p:nvSpPr>
        <p:spPr>
          <a:xfrm>
            <a:off x="229162" y="4175476"/>
            <a:ext cx="815472" cy="815507"/>
          </a:xfrm>
          <a:prstGeom prst="rect">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rot lat="0" lon="0" rev="0"/>
            </a:camera>
            <a:lightRig rig="flat" dir="t"/>
          </a:scene3d>
          <a:sp3d extrusionH="2286000" contourW="12700" prstMaterial="matt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0" name="Rectangle 9">
            <a:extLst>
              <a:ext uri="{FF2B5EF4-FFF2-40B4-BE49-F238E27FC236}">
                <a16:creationId xmlns:a16="http://schemas.microsoft.com/office/drawing/2014/main" id="{92D6AD0A-6D94-49EF-9A88-D078E3F77238}"/>
              </a:ext>
            </a:extLst>
          </p:cNvPr>
          <p:cNvSpPr>
            <a:spLocks noChangeAspect="1"/>
          </p:cNvSpPr>
          <p:nvPr/>
        </p:nvSpPr>
        <p:spPr>
          <a:xfrm>
            <a:off x="1044634" y="4175475"/>
            <a:ext cx="815472" cy="815507"/>
          </a:xfrm>
          <a:prstGeom prst="rect">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rot lat="0" lon="0" rev="0"/>
            </a:camera>
            <a:lightRig rig="flat" dir="t"/>
          </a:scene3d>
          <a:sp3d extrusionH="2286000" contourW="12700" prstMaterial="matt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a:t>
            </a:r>
          </a:p>
        </p:txBody>
      </p:sp>
      <p:sp>
        <p:nvSpPr>
          <p:cNvPr id="11" name="Rectangle 10">
            <a:extLst>
              <a:ext uri="{FF2B5EF4-FFF2-40B4-BE49-F238E27FC236}">
                <a16:creationId xmlns:a16="http://schemas.microsoft.com/office/drawing/2014/main" id="{2B1529AA-40EA-41AF-96D1-60A2A3F5D6BA}"/>
              </a:ext>
            </a:extLst>
          </p:cNvPr>
          <p:cNvSpPr>
            <a:spLocks noChangeAspect="1"/>
          </p:cNvSpPr>
          <p:nvPr/>
        </p:nvSpPr>
        <p:spPr>
          <a:xfrm>
            <a:off x="1861727" y="4175476"/>
            <a:ext cx="815472" cy="815507"/>
          </a:xfrm>
          <a:prstGeom prst="rect">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rot lat="0" lon="0" rev="0"/>
            </a:camera>
            <a:lightRig rig="flat" dir="t"/>
          </a:scene3d>
          <a:sp3d extrusionH="2286000" contourW="12700" prstMaterial="matt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3</a:t>
            </a:r>
          </a:p>
        </p:txBody>
      </p:sp>
      <p:sp>
        <p:nvSpPr>
          <p:cNvPr id="12" name="Rectangle 11">
            <a:extLst>
              <a:ext uri="{FF2B5EF4-FFF2-40B4-BE49-F238E27FC236}">
                <a16:creationId xmlns:a16="http://schemas.microsoft.com/office/drawing/2014/main" id="{4A3AB769-073E-4179-8157-C2C8B8A1E270}"/>
              </a:ext>
            </a:extLst>
          </p:cNvPr>
          <p:cNvSpPr>
            <a:spLocks noChangeAspect="1"/>
          </p:cNvSpPr>
          <p:nvPr/>
        </p:nvSpPr>
        <p:spPr>
          <a:xfrm>
            <a:off x="2682963" y="4175476"/>
            <a:ext cx="815472" cy="815507"/>
          </a:xfrm>
          <a:prstGeom prst="rect">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rot lat="0" lon="0" rev="0"/>
            </a:camera>
            <a:lightRig rig="flat" dir="t"/>
          </a:scene3d>
          <a:sp3d extrusionH="2286000" contourW="12700" prstMaterial="matt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4</a:t>
            </a:r>
          </a:p>
        </p:txBody>
      </p:sp>
      <p:sp>
        <p:nvSpPr>
          <p:cNvPr id="13" name="Rectangle 12">
            <a:extLst>
              <a:ext uri="{FF2B5EF4-FFF2-40B4-BE49-F238E27FC236}">
                <a16:creationId xmlns:a16="http://schemas.microsoft.com/office/drawing/2014/main" id="{178DB307-626E-4712-B570-DF05BF9C4CC9}"/>
              </a:ext>
            </a:extLst>
          </p:cNvPr>
          <p:cNvSpPr>
            <a:spLocks noChangeAspect="1"/>
          </p:cNvSpPr>
          <p:nvPr/>
        </p:nvSpPr>
        <p:spPr>
          <a:xfrm>
            <a:off x="3503957" y="4175475"/>
            <a:ext cx="815472" cy="815507"/>
          </a:xfrm>
          <a:prstGeom prst="rect">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rot lat="0" lon="0" rev="0"/>
            </a:camera>
            <a:lightRig rig="flat" dir="t"/>
          </a:scene3d>
          <a:sp3d extrusionH="2286000" contourW="12700" prstMaterial="matt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5</a:t>
            </a:r>
          </a:p>
        </p:txBody>
      </p:sp>
      <p:sp>
        <p:nvSpPr>
          <p:cNvPr id="14" name="Rectangle 13">
            <a:extLst>
              <a:ext uri="{FF2B5EF4-FFF2-40B4-BE49-F238E27FC236}">
                <a16:creationId xmlns:a16="http://schemas.microsoft.com/office/drawing/2014/main" id="{00F39ECE-8A37-4F61-A4AF-11A38103FACF}"/>
              </a:ext>
            </a:extLst>
          </p:cNvPr>
          <p:cNvSpPr>
            <a:spLocks noChangeAspect="1"/>
          </p:cNvSpPr>
          <p:nvPr/>
        </p:nvSpPr>
        <p:spPr>
          <a:xfrm>
            <a:off x="4324542" y="4175475"/>
            <a:ext cx="815472" cy="815507"/>
          </a:xfrm>
          <a:prstGeom prst="rect">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rot lat="0" lon="0" rev="0"/>
            </a:camera>
            <a:lightRig rig="flat" dir="t"/>
          </a:scene3d>
          <a:sp3d extrusionH="2286000" contourW="12700" prstMaterial="matt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6</a:t>
            </a:r>
          </a:p>
        </p:txBody>
      </p:sp>
      <p:sp>
        <p:nvSpPr>
          <p:cNvPr id="15" name="Rectangle 14">
            <a:extLst>
              <a:ext uri="{FF2B5EF4-FFF2-40B4-BE49-F238E27FC236}">
                <a16:creationId xmlns:a16="http://schemas.microsoft.com/office/drawing/2014/main" id="{E9FFCD58-D0E0-4E46-91DA-A75F5F9454D3}"/>
              </a:ext>
            </a:extLst>
          </p:cNvPr>
          <p:cNvSpPr>
            <a:spLocks noChangeAspect="1"/>
          </p:cNvSpPr>
          <p:nvPr/>
        </p:nvSpPr>
        <p:spPr>
          <a:xfrm>
            <a:off x="5145128" y="4175475"/>
            <a:ext cx="815472" cy="815507"/>
          </a:xfrm>
          <a:prstGeom prst="rect">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rot lat="0" lon="0" rev="0"/>
            </a:camera>
            <a:lightRig rig="flat" dir="t"/>
          </a:scene3d>
          <a:sp3d extrusionH="2286000" contourW="12700" prstMaterial="matt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7</a:t>
            </a:r>
          </a:p>
        </p:txBody>
      </p:sp>
      <p:sp>
        <p:nvSpPr>
          <p:cNvPr id="16" name="Rectangle 15">
            <a:extLst>
              <a:ext uri="{FF2B5EF4-FFF2-40B4-BE49-F238E27FC236}">
                <a16:creationId xmlns:a16="http://schemas.microsoft.com/office/drawing/2014/main" id="{11CE457B-58A0-4ED3-BD6C-8F48680B2C3B}"/>
              </a:ext>
            </a:extLst>
          </p:cNvPr>
          <p:cNvSpPr>
            <a:spLocks noChangeAspect="1"/>
          </p:cNvSpPr>
          <p:nvPr/>
        </p:nvSpPr>
        <p:spPr>
          <a:xfrm>
            <a:off x="5969481" y="4175475"/>
            <a:ext cx="815472" cy="815507"/>
          </a:xfrm>
          <a:prstGeom prst="rect">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rot lat="0" lon="0" rev="0"/>
            </a:camera>
            <a:lightRig rig="flat" dir="t"/>
          </a:scene3d>
          <a:sp3d extrusionH="2286000" contourW="12700" prstMaterial="matt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8</a:t>
            </a:r>
          </a:p>
        </p:txBody>
      </p:sp>
      <p:sp>
        <p:nvSpPr>
          <p:cNvPr id="17" name="Rectangle 16">
            <a:extLst>
              <a:ext uri="{FF2B5EF4-FFF2-40B4-BE49-F238E27FC236}">
                <a16:creationId xmlns:a16="http://schemas.microsoft.com/office/drawing/2014/main" id="{C07B0434-D25D-4C2D-9CAA-BAA896A60926}"/>
              </a:ext>
            </a:extLst>
          </p:cNvPr>
          <p:cNvSpPr>
            <a:spLocks noChangeAspect="1"/>
          </p:cNvSpPr>
          <p:nvPr/>
        </p:nvSpPr>
        <p:spPr>
          <a:xfrm>
            <a:off x="6793834" y="4175475"/>
            <a:ext cx="815472" cy="815507"/>
          </a:xfrm>
          <a:prstGeom prst="rect">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rot lat="0" lon="0" rev="0"/>
            </a:camera>
            <a:lightRig rig="flat" dir="t"/>
          </a:scene3d>
          <a:sp3d extrusionH="2286000" contourW="12700" prstMaterial="matt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9</a:t>
            </a:r>
          </a:p>
        </p:txBody>
      </p:sp>
      <p:sp>
        <p:nvSpPr>
          <p:cNvPr id="19" name="Rectangle 18">
            <a:extLst>
              <a:ext uri="{FF2B5EF4-FFF2-40B4-BE49-F238E27FC236}">
                <a16:creationId xmlns:a16="http://schemas.microsoft.com/office/drawing/2014/main" id="{AECC746D-7BFF-4981-8EB0-61A5E6C59E62}"/>
              </a:ext>
            </a:extLst>
          </p:cNvPr>
          <p:cNvSpPr>
            <a:spLocks noChangeAspect="1"/>
          </p:cNvSpPr>
          <p:nvPr/>
        </p:nvSpPr>
        <p:spPr>
          <a:xfrm>
            <a:off x="7618187" y="4175475"/>
            <a:ext cx="815472" cy="815507"/>
          </a:xfrm>
          <a:prstGeom prst="rect">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rot lat="0" lon="0" rev="0"/>
            </a:camera>
            <a:lightRig rig="flat" dir="t"/>
          </a:scene3d>
          <a:sp3d extrusionH="2286000" contourW="12700" prstMaterial="matt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10</a:t>
            </a:r>
          </a:p>
        </p:txBody>
      </p:sp>
      <p:pic>
        <p:nvPicPr>
          <p:cNvPr id="22" name="Picture 21">
            <a:extLst>
              <a:ext uri="{FF2B5EF4-FFF2-40B4-BE49-F238E27FC236}">
                <a16:creationId xmlns:a16="http://schemas.microsoft.com/office/drawing/2014/main" id="{1B60782F-3BAE-4FBA-BB92-136422163A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7931554">
            <a:off x="2863952" y="2075420"/>
            <a:ext cx="448463" cy="2824532"/>
          </a:xfrm>
          <a:prstGeom prst="rect">
            <a:avLst/>
          </a:prstGeom>
        </p:spPr>
      </p:pic>
      <p:sp>
        <p:nvSpPr>
          <p:cNvPr id="18" name="Rectangle 17">
            <a:extLst>
              <a:ext uri="{FF2B5EF4-FFF2-40B4-BE49-F238E27FC236}">
                <a16:creationId xmlns:a16="http://schemas.microsoft.com/office/drawing/2014/main" id="{FAAF5FA9-9C06-4F36-9F8E-C0DF59027F9A}"/>
              </a:ext>
            </a:extLst>
          </p:cNvPr>
          <p:cNvSpPr/>
          <p:nvPr/>
        </p:nvSpPr>
        <p:spPr>
          <a:xfrm>
            <a:off x="5263865" y="4946498"/>
            <a:ext cx="577997" cy="342462"/>
          </a:xfrm>
          <a:prstGeom prst="rect">
            <a:avLst/>
          </a:prstGeom>
          <a:noFill/>
        </p:spPr>
        <p:txBody>
          <a:bodyPr wrap="square" lIns="64830" tIns="32415" rIns="64830" bIns="32415">
            <a:spAutoFit/>
          </a:bodyPr>
          <a:lstStyle/>
          <a:p>
            <a:pPr algn="ctr"/>
            <a:r>
              <a:rPr lang="en-US" dirty="0">
                <a:ln w="0"/>
                <a:solidFill>
                  <a:srgbClr val="00B0F0"/>
                </a:solidFill>
              </a:rPr>
              <a:t>frog</a:t>
            </a:r>
          </a:p>
        </p:txBody>
      </p:sp>
      <p:sp>
        <p:nvSpPr>
          <p:cNvPr id="20" name="Rectangle 19">
            <a:extLst>
              <a:ext uri="{FF2B5EF4-FFF2-40B4-BE49-F238E27FC236}">
                <a16:creationId xmlns:a16="http://schemas.microsoft.com/office/drawing/2014/main" id="{9E29C66A-5E40-4FE3-98F2-10CF80A0B63D}"/>
              </a:ext>
            </a:extLst>
          </p:cNvPr>
          <p:cNvSpPr/>
          <p:nvPr/>
        </p:nvSpPr>
        <p:spPr>
          <a:xfrm>
            <a:off x="2000846" y="4947002"/>
            <a:ext cx="537234" cy="342462"/>
          </a:xfrm>
          <a:prstGeom prst="rect">
            <a:avLst/>
          </a:prstGeom>
          <a:noFill/>
        </p:spPr>
        <p:txBody>
          <a:bodyPr wrap="square" lIns="64830" tIns="32415" rIns="64830" bIns="32415">
            <a:spAutoFit/>
          </a:bodyPr>
          <a:lstStyle/>
          <a:p>
            <a:pPr algn="ctr"/>
            <a:r>
              <a:rPr lang="en-US" dirty="0">
                <a:ln w="0"/>
                <a:solidFill>
                  <a:srgbClr val="FFC000"/>
                </a:solidFill>
              </a:rPr>
              <a:t>bird</a:t>
            </a:r>
          </a:p>
        </p:txBody>
      </p:sp>
      <p:sp>
        <p:nvSpPr>
          <p:cNvPr id="21" name="Rectangle 20">
            <a:extLst>
              <a:ext uri="{FF2B5EF4-FFF2-40B4-BE49-F238E27FC236}">
                <a16:creationId xmlns:a16="http://schemas.microsoft.com/office/drawing/2014/main" id="{B74F515B-6B04-4874-B022-9DA4CBA8C6FD}"/>
              </a:ext>
            </a:extLst>
          </p:cNvPr>
          <p:cNvSpPr/>
          <p:nvPr/>
        </p:nvSpPr>
        <p:spPr>
          <a:xfrm>
            <a:off x="2803198" y="4930375"/>
            <a:ext cx="537234" cy="342462"/>
          </a:xfrm>
          <a:prstGeom prst="rect">
            <a:avLst/>
          </a:prstGeom>
          <a:noFill/>
        </p:spPr>
        <p:txBody>
          <a:bodyPr wrap="square" lIns="64830" tIns="32415" rIns="64830" bIns="32415">
            <a:spAutoFit/>
          </a:bodyPr>
          <a:lstStyle/>
          <a:p>
            <a:pPr algn="ctr"/>
            <a:r>
              <a:rPr lang="en-US" dirty="0">
                <a:ln w="0"/>
                <a:solidFill>
                  <a:srgbClr val="E3DE00"/>
                </a:solidFill>
              </a:rPr>
              <a:t>cat</a:t>
            </a:r>
          </a:p>
        </p:txBody>
      </p:sp>
      <p:sp>
        <p:nvSpPr>
          <p:cNvPr id="23" name="Rectangle 22">
            <a:extLst>
              <a:ext uri="{FF2B5EF4-FFF2-40B4-BE49-F238E27FC236}">
                <a16:creationId xmlns:a16="http://schemas.microsoft.com/office/drawing/2014/main" id="{80DAA4B5-4AD2-41FB-8E03-0E2352201AF6}"/>
              </a:ext>
            </a:extLst>
          </p:cNvPr>
          <p:cNvSpPr/>
          <p:nvPr/>
        </p:nvSpPr>
        <p:spPr>
          <a:xfrm>
            <a:off x="3615954" y="4949185"/>
            <a:ext cx="608058" cy="342462"/>
          </a:xfrm>
          <a:prstGeom prst="rect">
            <a:avLst/>
          </a:prstGeom>
          <a:noFill/>
        </p:spPr>
        <p:txBody>
          <a:bodyPr wrap="square" lIns="64830" tIns="32415" rIns="64830" bIns="32415">
            <a:spAutoFit/>
          </a:bodyPr>
          <a:lstStyle/>
          <a:p>
            <a:pPr algn="ctr"/>
            <a:r>
              <a:rPr lang="en-US" dirty="0">
                <a:ln w="0"/>
                <a:solidFill>
                  <a:srgbClr val="92D050"/>
                </a:solidFill>
              </a:rPr>
              <a:t>deer</a:t>
            </a:r>
          </a:p>
        </p:txBody>
      </p:sp>
      <p:sp>
        <p:nvSpPr>
          <p:cNvPr id="24" name="Rectangle 23">
            <a:extLst>
              <a:ext uri="{FF2B5EF4-FFF2-40B4-BE49-F238E27FC236}">
                <a16:creationId xmlns:a16="http://schemas.microsoft.com/office/drawing/2014/main" id="{07208D89-E5F2-4A13-9F07-592A3F579E36}"/>
              </a:ext>
            </a:extLst>
          </p:cNvPr>
          <p:cNvSpPr/>
          <p:nvPr/>
        </p:nvSpPr>
        <p:spPr>
          <a:xfrm>
            <a:off x="4464082" y="4947002"/>
            <a:ext cx="537234" cy="342462"/>
          </a:xfrm>
          <a:prstGeom prst="rect">
            <a:avLst/>
          </a:prstGeom>
          <a:noFill/>
        </p:spPr>
        <p:txBody>
          <a:bodyPr wrap="square" lIns="64830" tIns="32415" rIns="64830" bIns="32415">
            <a:spAutoFit/>
          </a:bodyPr>
          <a:lstStyle/>
          <a:p>
            <a:pPr algn="ctr"/>
            <a:r>
              <a:rPr lang="en-US" dirty="0">
                <a:ln w="0"/>
                <a:solidFill>
                  <a:srgbClr val="00B050"/>
                </a:solidFill>
              </a:rPr>
              <a:t>dog</a:t>
            </a:r>
          </a:p>
        </p:txBody>
      </p:sp>
      <p:sp>
        <p:nvSpPr>
          <p:cNvPr id="25" name="Rectangle 24">
            <a:extLst>
              <a:ext uri="{FF2B5EF4-FFF2-40B4-BE49-F238E27FC236}">
                <a16:creationId xmlns:a16="http://schemas.microsoft.com/office/drawing/2014/main" id="{1F630A50-910D-4904-8A7E-AB691C9D25DC}"/>
              </a:ext>
            </a:extLst>
          </p:cNvPr>
          <p:cNvSpPr/>
          <p:nvPr/>
        </p:nvSpPr>
        <p:spPr>
          <a:xfrm>
            <a:off x="6025150" y="4946498"/>
            <a:ext cx="709686" cy="342462"/>
          </a:xfrm>
          <a:prstGeom prst="rect">
            <a:avLst/>
          </a:prstGeom>
          <a:noFill/>
        </p:spPr>
        <p:txBody>
          <a:bodyPr wrap="square" lIns="64830" tIns="32415" rIns="64830" bIns="32415">
            <a:spAutoFit/>
          </a:bodyPr>
          <a:lstStyle/>
          <a:p>
            <a:pPr algn="ctr"/>
            <a:r>
              <a:rPr lang="en-US" dirty="0">
                <a:ln w="0"/>
                <a:solidFill>
                  <a:srgbClr val="0070C0"/>
                </a:solidFill>
              </a:rPr>
              <a:t>horse</a:t>
            </a:r>
          </a:p>
        </p:txBody>
      </p:sp>
      <p:sp>
        <p:nvSpPr>
          <p:cNvPr id="26" name="Rectangle 25">
            <a:extLst>
              <a:ext uri="{FF2B5EF4-FFF2-40B4-BE49-F238E27FC236}">
                <a16:creationId xmlns:a16="http://schemas.microsoft.com/office/drawing/2014/main" id="{F790A4AF-502A-47FE-9231-D04BE1BD9D65}"/>
              </a:ext>
            </a:extLst>
          </p:cNvPr>
          <p:cNvSpPr/>
          <p:nvPr/>
        </p:nvSpPr>
        <p:spPr>
          <a:xfrm>
            <a:off x="6881142" y="4946498"/>
            <a:ext cx="640857" cy="342462"/>
          </a:xfrm>
          <a:prstGeom prst="rect">
            <a:avLst/>
          </a:prstGeom>
          <a:noFill/>
        </p:spPr>
        <p:txBody>
          <a:bodyPr wrap="square" lIns="64830" tIns="32415" rIns="64830" bIns="32415">
            <a:spAutoFit/>
          </a:bodyPr>
          <a:lstStyle/>
          <a:p>
            <a:pPr algn="ctr"/>
            <a:r>
              <a:rPr lang="en-US" dirty="0">
                <a:ln w="0"/>
                <a:solidFill>
                  <a:srgbClr val="002060"/>
                </a:solidFill>
              </a:rPr>
              <a:t>ship</a:t>
            </a:r>
          </a:p>
        </p:txBody>
      </p:sp>
      <p:sp>
        <p:nvSpPr>
          <p:cNvPr id="27" name="Rectangle 26">
            <a:extLst>
              <a:ext uri="{FF2B5EF4-FFF2-40B4-BE49-F238E27FC236}">
                <a16:creationId xmlns:a16="http://schemas.microsoft.com/office/drawing/2014/main" id="{18C426C2-DD5A-4FEB-BBBE-3D6A9CDFCCF4}"/>
              </a:ext>
            </a:extLst>
          </p:cNvPr>
          <p:cNvSpPr/>
          <p:nvPr/>
        </p:nvSpPr>
        <p:spPr>
          <a:xfrm>
            <a:off x="7669939" y="4946498"/>
            <a:ext cx="720637" cy="342462"/>
          </a:xfrm>
          <a:prstGeom prst="rect">
            <a:avLst/>
          </a:prstGeom>
          <a:noFill/>
        </p:spPr>
        <p:txBody>
          <a:bodyPr wrap="square" lIns="64830" tIns="32415" rIns="64830" bIns="32415">
            <a:spAutoFit/>
          </a:bodyPr>
          <a:lstStyle/>
          <a:p>
            <a:pPr algn="ctr"/>
            <a:r>
              <a:rPr lang="en-US" dirty="0">
                <a:ln w="0"/>
                <a:solidFill>
                  <a:srgbClr val="7030A0"/>
                </a:solidFill>
              </a:rPr>
              <a:t>truck</a:t>
            </a:r>
          </a:p>
        </p:txBody>
      </p:sp>
      <p:sp>
        <p:nvSpPr>
          <p:cNvPr id="28" name="Rectangle 27">
            <a:extLst>
              <a:ext uri="{FF2B5EF4-FFF2-40B4-BE49-F238E27FC236}">
                <a16:creationId xmlns:a16="http://schemas.microsoft.com/office/drawing/2014/main" id="{97C0FF8F-74CC-448F-93B1-3624B0082489}"/>
              </a:ext>
            </a:extLst>
          </p:cNvPr>
          <p:cNvSpPr/>
          <p:nvPr/>
        </p:nvSpPr>
        <p:spPr>
          <a:xfrm>
            <a:off x="278087" y="4947003"/>
            <a:ext cx="720637" cy="676400"/>
          </a:xfrm>
          <a:prstGeom prst="rect">
            <a:avLst/>
          </a:prstGeom>
          <a:noFill/>
        </p:spPr>
        <p:txBody>
          <a:bodyPr wrap="square" lIns="64830" tIns="32415" rIns="64830" bIns="32415">
            <a:spAutoFit/>
          </a:bodyPr>
          <a:lstStyle/>
          <a:p>
            <a:pPr algn="ctr"/>
            <a:r>
              <a:rPr lang="en-US" sz="1985" dirty="0">
                <a:ln w="0"/>
                <a:solidFill>
                  <a:srgbClr val="C00000"/>
                </a:solidFill>
              </a:rPr>
              <a:t>air-</a:t>
            </a:r>
          </a:p>
          <a:p>
            <a:pPr algn="ctr"/>
            <a:r>
              <a:rPr lang="en-US" sz="1985" dirty="0">
                <a:ln w="0"/>
                <a:solidFill>
                  <a:srgbClr val="C00000"/>
                </a:solidFill>
              </a:rPr>
              <a:t>plane</a:t>
            </a:r>
            <a:endParaRPr lang="en-US" sz="2269" dirty="0">
              <a:ln w="0"/>
              <a:solidFill>
                <a:srgbClr val="C00000"/>
              </a:solidFill>
            </a:endParaRPr>
          </a:p>
        </p:txBody>
      </p:sp>
      <p:sp>
        <p:nvSpPr>
          <p:cNvPr id="29" name="Rectangle 28">
            <a:extLst>
              <a:ext uri="{FF2B5EF4-FFF2-40B4-BE49-F238E27FC236}">
                <a16:creationId xmlns:a16="http://schemas.microsoft.com/office/drawing/2014/main" id="{738C6699-4B1D-4F70-91DA-B9EEC6B5C0F8}"/>
              </a:ext>
            </a:extLst>
          </p:cNvPr>
          <p:cNvSpPr/>
          <p:nvPr/>
        </p:nvSpPr>
        <p:spPr>
          <a:xfrm>
            <a:off x="1021535" y="4947002"/>
            <a:ext cx="853312" cy="676400"/>
          </a:xfrm>
          <a:prstGeom prst="rect">
            <a:avLst/>
          </a:prstGeom>
          <a:noFill/>
        </p:spPr>
        <p:txBody>
          <a:bodyPr wrap="square" lIns="64830" tIns="32415" rIns="64830" bIns="32415">
            <a:spAutoFit/>
          </a:bodyPr>
          <a:lstStyle/>
          <a:p>
            <a:pPr algn="ctr"/>
            <a:r>
              <a:rPr lang="en-US" sz="1985" dirty="0">
                <a:ln w="0"/>
                <a:solidFill>
                  <a:srgbClr val="FF0000"/>
                </a:solidFill>
              </a:rPr>
              <a:t>auto-</a:t>
            </a:r>
          </a:p>
          <a:p>
            <a:pPr algn="ctr"/>
            <a:r>
              <a:rPr lang="en-US" sz="1985" dirty="0">
                <a:ln w="0"/>
                <a:solidFill>
                  <a:srgbClr val="FF0000"/>
                </a:solidFill>
              </a:rPr>
              <a:t>mobile</a:t>
            </a:r>
          </a:p>
        </p:txBody>
      </p:sp>
      <p:sp>
        <p:nvSpPr>
          <p:cNvPr id="40" name="TextBox 39">
            <a:extLst>
              <a:ext uri="{FF2B5EF4-FFF2-40B4-BE49-F238E27FC236}">
                <a16:creationId xmlns:a16="http://schemas.microsoft.com/office/drawing/2014/main" id="{F68AB91B-1A76-445D-8DF3-637C4BAF3807}"/>
              </a:ext>
            </a:extLst>
          </p:cNvPr>
          <p:cNvSpPr txBox="1"/>
          <p:nvPr/>
        </p:nvSpPr>
        <p:spPr>
          <a:xfrm>
            <a:off x="219464" y="4382098"/>
            <a:ext cx="807090" cy="369332"/>
          </a:xfrm>
          <a:prstGeom prst="rect">
            <a:avLst/>
          </a:prstGeom>
          <a:noFill/>
        </p:spPr>
        <p:txBody>
          <a:bodyPr wrap="square" rtlCol="0">
            <a:spAutoFit/>
          </a:bodyPr>
          <a:lstStyle/>
          <a:p>
            <a:pPr algn="ctr"/>
            <a:r>
              <a:rPr lang="en-GB" dirty="0"/>
              <a:t>-4.47</a:t>
            </a:r>
          </a:p>
        </p:txBody>
      </p:sp>
      <p:sp>
        <p:nvSpPr>
          <p:cNvPr id="41" name="TextBox 40">
            <a:extLst>
              <a:ext uri="{FF2B5EF4-FFF2-40B4-BE49-F238E27FC236}">
                <a16:creationId xmlns:a16="http://schemas.microsoft.com/office/drawing/2014/main" id="{557346B7-DE10-4B2B-8E39-82CEE6754818}"/>
              </a:ext>
            </a:extLst>
          </p:cNvPr>
          <p:cNvSpPr txBox="1"/>
          <p:nvPr/>
        </p:nvSpPr>
        <p:spPr>
          <a:xfrm>
            <a:off x="1035435" y="4383848"/>
            <a:ext cx="807090" cy="369332"/>
          </a:xfrm>
          <a:prstGeom prst="rect">
            <a:avLst/>
          </a:prstGeom>
          <a:noFill/>
        </p:spPr>
        <p:txBody>
          <a:bodyPr wrap="square" rtlCol="0">
            <a:spAutoFit/>
          </a:bodyPr>
          <a:lstStyle/>
          <a:p>
            <a:pPr algn="ctr"/>
            <a:r>
              <a:rPr lang="en-GB" dirty="0"/>
              <a:t>-8.27</a:t>
            </a:r>
          </a:p>
        </p:txBody>
      </p:sp>
      <p:sp>
        <p:nvSpPr>
          <p:cNvPr id="42" name="TextBox 41">
            <a:extLst>
              <a:ext uri="{FF2B5EF4-FFF2-40B4-BE49-F238E27FC236}">
                <a16:creationId xmlns:a16="http://schemas.microsoft.com/office/drawing/2014/main" id="{3B0871A6-4B17-4B49-B939-2061BE47EB6F}"/>
              </a:ext>
            </a:extLst>
          </p:cNvPr>
          <p:cNvSpPr txBox="1"/>
          <p:nvPr/>
        </p:nvSpPr>
        <p:spPr>
          <a:xfrm>
            <a:off x="1858985" y="4375930"/>
            <a:ext cx="807090" cy="369332"/>
          </a:xfrm>
          <a:prstGeom prst="rect">
            <a:avLst/>
          </a:prstGeom>
          <a:noFill/>
        </p:spPr>
        <p:txBody>
          <a:bodyPr wrap="square" rtlCol="0">
            <a:spAutoFit/>
          </a:bodyPr>
          <a:lstStyle/>
          <a:p>
            <a:pPr algn="ctr"/>
            <a:r>
              <a:rPr lang="en-GB" dirty="0"/>
              <a:t>0.28</a:t>
            </a:r>
          </a:p>
        </p:txBody>
      </p:sp>
      <p:sp>
        <p:nvSpPr>
          <p:cNvPr id="43" name="TextBox 42">
            <a:extLst>
              <a:ext uri="{FF2B5EF4-FFF2-40B4-BE49-F238E27FC236}">
                <a16:creationId xmlns:a16="http://schemas.microsoft.com/office/drawing/2014/main" id="{EABB85A9-FAFE-40B9-9B8F-AD85050FD4A5}"/>
              </a:ext>
            </a:extLst>
          </p:cNvPr>
          <p:cNvSpPr txBox="1"/>
          <p:nvPr/>
        </p:nvSpPr>
        <p:spPr>
          <a:xfrm>
            <a:off x="2666090" y="4362027"/>
            <a:ext cx="807090" cy="369332"/>
          </a:xfrm>
          <a:prstGeom prst="rect">
            <a:avLst/>
          </a:prstGeom>
          <a:noFill/>
        </p:spPr>
        <p:txBody>
          <a:bodyPr wrap="square" rtlCol="0">
            <a:spAutoFit/>
          </a:bodyPr>
          <a:lstStyle/>
          <a:p>
            <a:pPr algn="ctr"/>
            <a:r>
              <a:rPr lang="en-GB" dirty="0"/>
              <a:t>12.82</a:t>
            </a:r>
          </a:p>
        </p:txBody>
      </p:sp>
      <p:sp>
        <p:nvSpPr>
          <p:cNvPr id="44" name="TextBox 43">
            <a:extLst>
              <a:ext uri="{FF2B5EF4-FFF2-40B4-BE49-F238E27FC236}">
                <a16:creationId xmlns:a16="http://schemas.microsoft.com/office/drawing/2014/main" id="{33B32BB6-FDE7-4D3D-8768-D62475EEC16A}"/>
              </a:ext>
            </a:extLst>
          </p:cNvPr>
          <p:cNvSpPr txBox="1"/>
          <p:nvPr/>
        </p:nvSpPr>
        <p:spPr>
          <a:xfrm>
            <a:off x="3498436" y="4362026"/>
            <a:ext cx="807090" cy="369332"/>
          </a:xfrm>
          <a:prstGeom prst="rect">
            <a:avLst/>
          </a:prstGeom>
          <a:noFill/>
        </p:spPr>
        <p:txBody>
          <a:bodyPr wrap="square" rtlCol="0">
            <a:spAutoFit/>
          </a:bodyPr>
          <a:lstStyle/>
          <a:p>
            <a:pPr algn="ctr"/>
            <a:r>
              <a:rPr lang="en-GB" dirty="0"/>
              <a:t>-0.74</a:t>
            </a:r>
          </a:p>
        </p:txBody>
      </p:sp>
      <p:sp>
        <p:nvSpPr>
          <p:cNvPr id="45" name="TextBox 44">
            <a:extLst>
              <a:ext uri="{FF2B5EF4-FFF2-40B4-BE49-F238E27FC236}">
                <a16:creationId xmlns:a16="http://schemas.microsoft.com/office/drawing/2014/main" id="{9F05C0CD-B6CD-4017-8959-04F7BEA26233}"/>
              </a:ext>
            </a:extLst>
          </p:cNvPr>
          <p:cNvSpPr txBox="1"/>
          <p:nvPr/>
        </p:nvSpPr>
        <p:spPr>
          <a:xfrm>
            <a:off x="4325291" y="4363763"/>
            <a:ext cx="807090" cy="369332"/>
          </a:xfrm>
          <a:prstGeom prst="rect">
            <a:avLst/>
          </a:prstGeom>
          <a:noFill/>
        </p:spPr>
        <p:txBody>
          <a:bodyPr wrap="square" rtlCol="0">
            <a:spAutoFit/>
          </a:bodyPr>
          <a:lstStyle/>
          <a:p>
            <a:pPr algn="ctr"/>
            <a:r>
              <a:rPr lang="en-GB" dirty="0">
                <a:solidFill>
                  <a:srgbClr val="00B050"/>
                </a:solidFill>
              </a:rPr>
              <a:t>35.37</a:t>
            </a:r>
          </a:p>
        </p:txBody>
      </p:sp>
      <p:sp>
        <p:nvSpPr>
          <p:cNvPr id="46" name="TextBox 45">
            <a:extLst>
              <a:ext uri="{FF2B5EF4-FFF2-40B4-BE49-F238E27FC236}">
                <a16:creationId xmlns:a16="http://schemas.microsoft.com/office/drawing/2014/main" id="{B905D06C-16CB-4434-9F88-BBD706F6E74E}"/>
              </a:ext>
            </a:extLst>
          </p:cNvPr>
          <p:cNvSpPr txBox="1"/>
          <p:nvPr/>
        </p:nvSpPr>
        <p:spPr>
          <a:xfrm>
            <a:off x="5132381" y="4375903"/>
            <a:ext cx="807090" cy="369332"/>
          </a:xfrm>
          <a:prstGeom prst="rect">
            <a:avLst/>
          </a:prstGeom>
          <a:noFill/>
        </p:spPr>
        <p:txBody>
          <a:bodyPr wrap="square" rtlCol="0">
            <a:spAutoFit/>
          </a:bodyPr>
          <a:lstStyle/>
          <a:p>
            <a:pPr algn="ctr"/>
            <a:r>
              <a:rPr lang="en-GB" dirty="0"/>
              <a:t>-3.26</a:t>
            </a:r>
          </a:p>
        </p:txBody>
      </p:sp>
      <p:sp>
        <p:nvSpPr>
          <p:cNvPr id="47" name="TextBox 46">
            <a:extLst>
              <a:ext uri="{FF2B5EF4-FFF2-40B4-BE49-F238E27FC236}">
                <a16:creationId xmlns:a16="http://schemas.microsoft.com/office/drawing/2014/main" id="{88FC7D76-98C6-4BDB-8938-BC63BFE18CC4}"/>
              </a:ext>
            </a:extLst>
          </p:cNvPr>
          <p:cNvSpPr txBox="1"/>
          <p:nvPr/>
        </p:nvSpPr>
        <p:spPr>
          <a:xfrm>
            <a:off x="5965714" y="4375902"/>
            <a:ext cx="807090" cy="369332"/>
          </a:xfrm>
          <a:prstGeom prst="rect">
            <a:avLst/>
          </a:prstGeom>
          <a:noFill/>
        </p:spPr>
        <p:txBody>
          <a:bodyPr wrap="square" rtlCol="0">
            <a:spAutoFit/>
          </a:bodyPr>
          <a:lstStyle/>
          <a:p>
            <a:pPr algn="ctr"/>
            <a:r>
              <a:rPr lang="en-GB" dirty="0"/>
              <a:t>1.90 </a:t>
            </a:r>
          </a:p>
        </p:txBody>
      </p:sp>
      <p:sp>
        <p:nvSpPr>
          <p:cNvPr id="48" name="TextBox 47">
            <a:extLst>
              <a:ext uri="{FF2B5EF4-FFF2-40B4-BE49-F238E27FC236}">
                <a16:creationId xmlns:a16="http://schemas.microsoft.com/office/drawing/2014/main" id="{FD3C16BA-6B08-495B-A8F9-9D50DFCD6D6A}"/>
              </a:ext>
            </a:extLst>
          </p:cNvPr>
          <p:cNvSpPr txBox="1"/>
          <p:nvPr/>
        </p:nvSpPr>
        <p:spPr>
          <a:xfrm>
            <a:off x="6752323" y="4383848"/>
            <a:ext cx="876604" cy="369332"/>
          </a:xfrm>
          <a:prstGeom prst="rect">
            <a:avLst/>
          </a:prstGeom>
          <a:noFill/>
        </p:spPr>
        <p:txBody>
          <a:bodyPr wrap="square" rtlCol="0">
            <a:spAutoFit/>
          </a:bodyPr>
          <a:lstStyle/>
          <a:p>
            <a:pPr algn="ctr"/>
            <a:r>
              <a:rPr lang="en-GB" dirty="0"/>
              <a:t>-13.49</a:t>
            </a:r>
          </a:p>
        </p:txBody>
      </p:sp>
      <p:sp>
        <p:nvSpPr>
          <p:cNvPr id="49" name="TextBox 48">
            <a:extLst>
              <a:ext uri="{FF2B5EF4-FFF2-40B4-BE49-F238E27FC236}">
                <a16:creationId xmlns:a16="http://schemas.microsoft.com/office/drawing/2014/main" id="{E254F5C0-2DFE-4362-93E5-177D2D9FA1CE}"/>
              </a:ext>
            </a:extLst>
          </p:cNvPr>
          <p:cNvSpPr txBox="1"/>
          <p:nvPr/>
        </p:nvSpPr>
        <p:spPr>
          <a:xfrm>
            <a:off x="7608504" y="4382099"/>
            <a:ext cx="807090" cy="369332"/>
          </a:xfrm>
          <a:prstGeom prst="rect">
            <a:avLst/>
          </a:prstGeom>
          <a:noFill/>
        </p:spPr>
        <p:txBody>
          <a:bodyPr wrap="square" rtlCol="0">
            <a:spAutoFit/>
          </a:bodyPr>
          <a:lstStyle/>
          <a:p>
            <a:pPr algn="ctr"/>
            <a:r>
              <a:rPr lang="en-GB" dirty="0"/>
              <a:t>-4.70</a:t>
            </a:r>
          </a:p>
        </p:txBody>
      </p:sp>
      <p:sp>
        <p:nvSpPr>
          <p:cNvPr id="37" name="Rectangle 36">
            <a:extLst>
              <a:ext uri="{FF2B5EF4-FFF2-40B4-BE49-F238E27FC236}">
                <a16:creationId xmlns:a16="http://schemas.microsoft.com/office/drawing/2014/main" id="{B8D52150-BCB3-40B7-AB5E-AC107A3498A3}"/>
              </a:ext>
            </a:extLst>
          </p:cNvPr>
          <p:cNvSpPr>
            <a:spLocks noChangeArrowheads="1"/>
          </p:cNvSpPr>
          <p:nvPr/>
        </p:nvSpPr>
        <p:spPr bwMode="auto">
          <a:xfrm>
            <a:off x="7" y="933899"/>
            <a:ext cx="8640763" cy="45719"/>
          </a:xfrm>
          <a:prstGeom prst="rect">
            <a:avLst/>
          </a:prstGeom>
          <a:solidFill>
            <a:srgbClr val="002060"/>
          </a:solidFill>
          <a:ln>
            <a:noFill/>
          </a:ln>
          <a:effectLst>
            <a:outerShdw dist="23000" dir="5400000" rotWithShape="0">
              <a:srgbClr val="000000">
                <a:alpha val="34998"/>
              </a:srgbClr>
            </a:outerShdw>
          </a:effectLst>
        </p:spPr>
        <p:txBody>
          <a:bodyPr anchor="ctr"/>
          <a:lstStyle/>
          <a:p>
            <a:pPr algn="ctr">
              <a:defRPr/>
            </a:pPr>
            <a:endParaRPr lang="en-US" dirty="0">
              <a:solidFill>
                <a:schemeClr val="tx1">
                  <a:lumMod val="85000"/>
                  <a:lumOff val="15000"/>
                </a:schemeClr>
              </a:solidFill>
            </a:endParaRPr>
          </a:p>
        </p:txBody>
      </p:sp>
      <p:sp>
        <p:nvSpPr>
          <p:cNvPr id="38" name="TextBox 37">
            <a:extLst>
              <a:ext uri="{FF2B5EF4-FFF2-40B4-BE49-F238E27FC236}">
                <a16:creationId xmlns:a16="http://schemas.microsoft.com/office/drawing/2014/main" id="{C7EC258C-CC60-43AD-9BC9-ECF9D186D803}"/>
              </a:ext>
            </a:extLst>
          </p:cNvPr>
          <p:cNvSpPr txBox="1"/>
          <p:nvPr/>
        </p:nvSpPr>
        <p:spPr>
          <a:xfrm>
            <a:off x="484113" y="339641"/>
            <a:ext cx="5040283" cy="338554"/>
          </a:xfrm>
          <a:prstGeom prst="rect">
            <a:avLst/>
          </a:prstGeom>
          <a:noFill/>
        </p:spPr>
        <p:txBody>
          <a:bodyPr wrap="square" rtlCol="0">
            <a:spAutoFit/>
          </a:bodyPr>
          <a:lstStyle/>
          <a:p>
            <a:r>
              <a:rPr lang="en-US" sz="2400" baseline="-25000" dirty="0">
                <a:solidFill>
                  <a:schemeClr val="accent1">
                    <a:lumMod val="50000"/>
                  </a:schemeClr>
                </a:solidFill>
                <a:latin typeface="FoundrySterling-Book"/>
              </a:rPr>
              <a:t>Department of Engineering Science, University of Oxford</a:t>
            </a:r>
          </a:p>
        </p:txBody>
      </p:sp>
      <p:pic>
        <p:nvPicPr>
          <p:cNvPr id="39" name="Picture 38">
            <a:extLst>
              <a:ext uri="{FF2B5EF4-FFF2-40B4-BE49-F238E27FC236}">
                <a16:creationId xmlns:a16="http://schemas.microsoft.com/office/drawing/2014/main" id="{DC1E0C60-EA56-41AD-BDA4-8F97B842D593}"/>
              </a:ext>
            </a:extLst>
          </p:cNvPr>
          <p:cNvPicPr>
            <a:picLocks noChangeAspect="1"/>
          </p:cNvPicPr>
          <p:nvPr/>
        </p:nvPicPr>
        <p:blipFill rotWithShape="1">
          <a:blip r:embed="rId5"/>
          <a:srcRect l="3738" t="23536" r="3947" b="23030"/>
          <a:stretch/>
        </p:blipFill>
        <p:spPr>
          <a:xfrm>
            <a:off x="5950188" y="100728"/>
            <a:ext cx="2591384" cy="785613"/>
          </a:xfrm>
          <a:prstGeom prst="rect">
            <a:avLst/>
          </a:prstGeom>
        </p:spPr>
      </p:pic>
    </p:spTree>
    <p:extLst>
      <p:ext uri="{BB962C8B-B14F-4D97-AF65-F5344CB8AC3E}">
        <p14:creationId xmlns:p14="http://schemas.microsoft.com/office/powerpoint/2010/main" val="47696170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E58540BD-D58F-4FC2-8B7E-F65ACB279E1E}"/>
              </a:ext>
            </a:extLst>
          </p:cNvPr>
          <p:cNvSpPr/>
          <p:nvPr/>
        </p:nvSpPr>
        <p:spPr>
          <a:xfrm>
            <a:off x="6603935" y="1144075"/>
            <a:ext cx="1786641" cy="1786641"/>
          </a:xfrm>
          <a:prstGeom prst="rect">
            <a:avLst/>
          </a:prstGeom>
          <a:solidFill>
            <a:schemeClr val="bg1"/>
          </a:solidFill>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552" dirty="0">
                <a:solidFill>
                  <a:schemeClr val="tx1"/>
                </a:solidFill>
              </a:rPr>
              <a:t>PERTURBED</a:t>
            </a:r>
          </a:p>
          <a:p>
            <a:pPr algn="ctr"/>
            <a:r>
              <a:rPr lang="en-GB" sz="2552" dirty="0">
                <a:solidFill>
                  <a:schemeClr val="tx1"/>
                </a:solidFill>
              </a:rPr>
              <a:t>INPUT</a:t>
            </a:r>
            <a:endParaRPr lang="en-GB" sz="567" dirty="0">
              <a:solidFill>
                <a:schemeClr val="tx1"/>
              </a:solidFill>
            </a:endParaRPr>
          </a:p>
          <a:p>
            <a:pPr algn="ctr"/>
            <a:r>
              <a:rPr lang="en-GB" sz="2552" dirty="0">
                <a:solidFill>
                  <a:schemeClr val="tx1"/>
                </a:solidFill>
              </a:rPr>
              <a:t>IMAGE</a:t>
            </a:r>
          </a:p>
        </p:txBody>
      </p:sp>
      <p:pic>
        <p:nvPicPr>
          <p:cNvPr id="7" name="Picture 6">
            <a:extLst>
              <a:ext uri="{FF2B5EF4-FFF2-40B4-BE49-F238E27FC236}">
                <a16:creationId xmlns:a16="http://schemas.microsoft.com/office/drawing/2014/main" id="{2CC33418-49EF-4B1F-B853-1168B0A75F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7120" y="1099819"/>
            <a:ext cx="1828112" cy="1828112"/>
          </a:xfrm>
          <a:prstGeom prst="rect">
            <a:avLst/>
          </a:prstGeom>
        </p:spPr>
      </p:pic>
      <p:pic>
        <p:nvPicPr>
          <p:cNvPr id="1026" name="Picture 2">
            <a:extLst>
              <a:ext uri="{FF2B5EF4-FFF2-40B4-BE49-F238E27FC236}">
                <a16:creationId xmlns:a16="http://schemas.microsoft.com/office/drawing/2014/main" id="{C908E9FB-1940-4E9F-910A-AF20935B30F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9161" y="1144075"/>
            <a:ext cx="1786641" cy="1786641"/>
          </a:xfrm>
          <a:prstGeom prst="rect">
            <a:avLst/>
          </a:prstGeom>
          <a:noFill/>
          <a:scene3d>
            <a:camera prst="isometricOffAxis1Left">
              <a:rot lat="0" lon="0" rev="0"/>
            </a:camera>
            <a:lightRig rig="threePt" dir="t"/>
          </a:scene3d>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23308DA9-DA51-4ADB-BEFB-0084AA2BD4EF}"/>
              </a:ext>
            </a:extLst>
          </p:cNvPr>
          <p:cNvSpPr>
            <a:spLocks noChangeAspect="1"/>
          </p:cNvSpPr>
          <p:nvPr/>
        </p:nvSpPr>
        <p:spPr>
          <a:xfrm>
            <a:off x="229162" y="4175476"/>
            <a:ext cx="815472" cy="815507"/>
          </a:xfrm>
          <a:prstGeom prst="rect">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rot lat="0" lon="0" rev="0"/>
            </a:camera>
            <a:lightRig rig="flat" dir="t"/>
          </a:scene3d>
          <a:sp3d extrusionH="2286000" contourW="12700" prstMaterial="matt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76" dirty="0"/>
              <a:t>1</a:t>
            </a:r>
          </a:p>
        </p:txBody>
      </p:sp>
      <p:sp>
        <p:nvSpPr>
          <p:cNvPr id="10" name="Rectangle 9">
            <a:extLst>
              <a:ext uri="{FF2B5EF4-FFF2-40B4-BE49-F238E27FC236}">
                <a16:creationId xmlns:a16="http://schemas.microsoft.com/office/drawing/2014/main" id="{92D6AD0A-6D94-49EF-9A88-D078E3F77238}"/>
              </a:ext>
            </a:extLst>
          </p:cNvPr>
          <p:cNvSpPr>
            <a:spLocks noChangeAspect="1"/>
          </p:cNvSpPr>
          <p:nvPr/>
        </p:nvSpPr>
        <p:spPr>
          <a:xfrm>
            <a:off x="1044634" y="4175475"/>
            <a:ext cx="815472" cy="815507"/>
          </a:xfrm>
          <a:prstGeom prst="rect">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rot lat="0" lon="0" rev="0"/>
            </a:camera>
            <a:lightRig rig="flat" dir="t"/>
          </a:scene3d>
          <a:sp3d extrusionH="2286000" contourW="12700" prstMaterial="matt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76" dirty="0"/>
              <a:t>2</a:t>
            </a:r>
          </a:p>
        </p:txBody>
      </p:sp>
      <p:sp>
        <p:nvSpPr>
          <p:cNvPr id="11" name="Rectangle 10">
            <a:extLst>
              <a:ext uri="{FF2B5EF4-FFF2-40B4-BE49-F238E27FC236}">
                <a16:creationId xmlns:a16="http://schemas.microsoft.com/office/drawing/2014/main" id="{2B1529AA-40EA-41AF-96D1-60A2A3F5D6BA}"/>
              </a:ext>
            </a:extLst>
          </p:cNvPr>
          <p:cNvSpPr>
            <a:spLocks noChangeAspect="1"/>
          </p:cNvSpPr>
          <p:nvPr/>
        </p:nvSpPr>
        <p:spPr>
          <a:xfrm>
            <a:off x="1861727" y="4175476"/>
            <a:ext cx="815472" cy="815507"/>
          </a:xfrm>
          <a:prstGeom prst="rect">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rot lat="0" lon="0" rev="0"/>
            </a:camera>
            <a:lightRig rig="flat" dir="t"/>
          </a:scene3d>
          <a:sp3d extrusionH="2286000" contourW="12700" prstMaterial="matt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76" dirty="0"/>
              <a:t>3</a:t>
            </a:r>
          </a:p>
        </p:txBody>
      </p:sp>
      <p:sp>
        <p:nvSpPr>
          <p:cNvPr id="12" name="Rectangle 11">
            <a:extLst>
              <a:ext uri="{FF2B5EF4-FFF2-40B4-BE49-F238E27FC236}">
                <a16:creationId xmlns:a16="http://schemas.microsoft.com/office/drawing/2014/main" id="{4A3AB769-073E-4179-8157-C2C8B8A1E270}"/>
              </a:ext>
            </a:extLst>
          </p:cNvPr>
          <p:cNvSpPr>
            <a:spLocks noChangeAspect="1"/>
          </p:cNvSpPr>
          <p:nvPr/>
        </p:nvSpPr>
        <p:spPr>
          <a:xfrm>
            <a:off x="2682963" y="4175476"/>
            <a:ext cx="815472" cy="815507"/>
          </a:xfrm>
          <a:prstGeom prst="rect">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rot lat="0" lon="0" rev="0"/>
            </a:camera>
            <a:lightRig rig="flat" dir="t"/>
          </a:scene3d>
          <a:sp3d extrusionH="2286000" contourW="12700" prstMaterial="matt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76" dirty="0"/>
              <a:t>4</a:t>
            </a:r>
          </a:p>
        </p:txBody>
      </p:sp>
      <p:sp>
        <p:nvSpPr>
          <p:cNvPr id="13" name="Rectangle 12">
            <a:extLst>
              <a:ext uri="{FF2B5EF4-FFF2-40B4-BE49-F238E27FC236}">
                <a16:creationId xmlns:a16="http://schemas.microsoft.com/office/drawing/2014/main" id="{178DB307-626E-4712-B570-DF05BF9C4CC9}"/>
              </a:ext>
            </a:extLst>
          </p:cNvPr>
          <p:cNvSpPr>
            <a:spLocks noChangeAspect="1"/>
          </p:cNvSpPr>
          <p:nvPr/>
        </p:nvSpPr>
        <p:spPr>
          <a:xfrm>
            <a:off x="3503957" y="4175475"/>
            <a:ext cx="815472" cy="815507"/>
          </a:xfrm>
          <a:prstGeom prst="rect">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rot lat="0" lon="0" rev="0"/>
            </a:camera>
            <a:lightRig rig="flat" dir="t"/>
          </a:scene3d>
          <a:sp3d extrusionH="2286000" contourW="12700" prstMaterial="matt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76" dirty="0"/>
              <a:t>5</a:t>
            </a:r>
          </a:p>
        </p:txBody>
      </p:sp>
      <p:sp>
        <p:nvSpPr>
          <p:cNvPr id="14" name="Rectangle 13">
            <a:extLst>
              <a:ext uri="{FF2B5EF4-FFF2-40B4-BE49-F238E27FC236}">
                <a16:creationId xmlns:a16="http://schemas.microsoft.com/office/drawing/2014/main" id="{00F39ECE-8A37-4F61-A4AF-11A38103FACF}"/>
              </a:ext>
            </a:extLst>
          </p:cNvPr>
          <p:cNvSpPr>
            <a:spLocks noChangeAspect="1"/>
          </p:cNvSpPr>
          <p:nvPr/>
        </p:nvSpPr>
        <p:spPr>
          <a:xfrm>
            <a:off x="4324542" y="4175475"/>
            <a:ext cx="815472" cy="815507"/>
          </a:xfrm>
          <a:prstGeom prst="rect">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rot lat="0" lon="0" rev="0"/>
            </a:camera>
            <a:lightRig rig="flat" dir="t"/>
          </a:scene3d>
          <a:sp3d extrusionH="2286000" contourW="12700" prstMaterial="matt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76" dirty="0"/>
              <a:t>6</a:t>
            </a:r>
          </a:p>
        </p:txBody>
      </p:sp>
      <p:sp>
        <p:nvSpPr>
          <p:cNvPr id="15" name="Rectangle 14">
            <a:extLst>
              <a:ext uri="{FF2B5EF4-FFF2-40B4-BE49-F238E27FC236}">
                <a16:creationId xmlns:a16="http://schemas.microsoft.com/office/drawing/2014/main" id="{E9FFCD58-D0E0-4E46-91DA-A75F5F9454D3}"/>
              </a:ext>
            </a:extLst>
          </p:cNvPr>
          <p:cNvSpPr>
            <a:spLocks noChangeAspect="1"/>
          </p:cNvSpPr>
          <p:nvPr/>
        </p:nvSpPr>
        <p:spPr>
          <a:xfrm>
            <a:off x="5145128" y="4175475"/>
            <a:ext cx="815472" cy="815507"/>
          </a:xfrm>
          <a:prstGeom prst="rect">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rot lat="0" lon="0" rev="0"/>
            </a:camera>
            <a:lightRig rig="flat" dir="t"/>
          </a:scene3d>
          <a:sp3d extrusionH="2286000" contourW="12700" prstMaterial="matt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76" dirty="0"/>
              <a:t>7</a:t>
            </a:r>
          </a:p>
        </p:txBody>
      </p:sp>
      <p:sp>
        <p:nvSpPr>
          <p:cNvPr id="16" name="Rectangle 15">
            <a:extLst>
              <a:ext uri="{FF2B5EF4-FFF2-40B4-BE49-F238E27FC236}">
                <a16:creationId xmlns:a16="http://schemas.microsoft.com/office/drawing/2014/main" id="{11CE457B-58A0-4ED3-BD6C-8F48680B2C3B}"/>
              </a:ext>
            </a:extLst>
          </p:cNvPr>
          <p:cNvSpPr>
            <a:spLocks noChangeAspect="1"/>
          </p:cNvSpPr>
          <p:nvPr/>
        </p:nvSpPr>
        <p:spPr>
          <a:xfrm>
            <a:off x="5969481" y="4175475"/>
            <a:ext cx="815472" cy="815507"/>
          </a:xfrm>
          <a:prstGeom prst="rect">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rot lat="0" lon="0" rev="0"/>
            </a:camera>
            <a:lightRig rig="flat" dir="t"/>
          </a:scene3d>
          <a:sp3d extrusionH="2286000" contourW="12700" prstMaterial="matt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76" dirty="0"/>
              <a:t>8</a:t>
            </a:r>
          </a:p>
        </p:txBody>
      </p:sp>
      <p:sp>
        <p:nvSpPr>
          <p:cNvPr id="17" name="Rectangle 16">
            <a:extLst>
              <a:ext uri="{FF2B5EF4-FFF2-40B4-BE49-F238E27FC236}">
                <a16:creationId xmlns:a16="http://schemas.microsoft.com/office/drawing/2014/main" id="{C07B0434-D25D-4C2D-9CAA-BAA896A60926}"/>
              </a:ext>
            </a:extLst>
          </p:cNvPr>
          <p:cNvSpPr>
            <a:spLocks noChangeAspect="1"/>
          </p:cNvSpPr>
          <p:nvPr/>
        </p:nvSpPr>
        <p:spPr>
          <a:xfrm>
            <a:off x="6793834" y="4175475"/>
            <a:ext cx="815472" cy="815507"/>
          </a:xfrm>
          <a:prstGeom prst="rect">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rot lat="0" lon="0" rev="0"/>
            </a:camera>
            <a:lightRig rig="flat" dir="t"/>
          </a:scene3d>
          <a:sp3d extrusionH="2286000" contourW="12700" prstMaterial="matt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76" dirty="0"/>
              <a:t>9</a:t>
            </a:r>
          </a:p>
        </p:txBody>
      </p:sp>
      <p:sp>
        <p:nvSpPr>
          <p:cNvPr id="19" name="Rectangle 18">
            <a:extLst>
              <a:ext uri="{FF2B5EF4-FFF2-40B4-BE49-F238E27FC236}">
                <a16:creationId xmlns:a16="http://schemas.microsoft.com/office/drawing/2014/main" id="{AECC746D-7BFF-4981-8EB0-61A5E6C59E62}"/>
              </a:ext>
            </a:extLst>
          </p:cNvPr>
          <p:cNvSpPr>
            <a:spLocks noChangeAspect="1"/>
          </p:cNvSpPr>
          <p:nvPr/>
        </p:nvSpPr>
        <p:spPr>
          <a:xfrm>
            <a:off x="7618187" y="4175475"/>
            <a:ext cx="815472" cy="815507"/>
          </a:xfrm>
          <a:prstGeom prst="rect">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rot lat="0" lon="0" rev="0"/>
            </a:camera>
            <a:lightRig rig="flat" dir="t"/>
          </a:scene3d>
          <a:sp3d extrusionH="2286000" contourW="12700" prstMaterial="matt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76" dirty="0"/>
              <a:t>10</a:t>
            </a:r>
          </a:p>
        </p:txBody>
      </p:sp>
      <p:sp>
        <p:nvSpPr>
          <p:cNvPr id="8" name="Plus Sign 7">
            <a:extLst>
              <a:ext uri="{FF2B5EF4-FFF2-40B4-BE49-F238E27FC236}">
                <a16:creationId xmlns:a16="http://schemas.microsoft.com/office/drawing/2014/main" id="{2CD14672-BAB1-4469-B385-D9D2D354F867}"/>
              </a:ext>
            </a:extLst>
          </p:cNvPr>
          <p:cNvSpPr/>
          <p:nvPr/>
        </p:nvSpPr>
        <p:spPr>
          <a:xfrm>
            <a:off x="2073614" y="1704289"/>
            <a:ext cx="430148" cy="492289"/>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1276"/>
          </a:p>
        </p:txBody>
      </p:sp>
      <p:sp>
        <p:nvSpPr>
          <p:cNvPr id="18" name="Equals 17">
            <a:extLst>
              <a:ext uri="{FF2B5EF4-FFF2-40B4-BE49-F238E27FC236}">
                <a16:creationId xmlns:a16="http://schemas.microsoft.com/office/drawing/2014/main" id="{6477FC86-0E56-4960-B636-63CA9440593B}"/>
              </a:ext>
            </a:extLst>
          </p:cNvPr>
          <p:cNvSpPr/>
          <p:nvPr/>
        </p:nvSpPr>
        <p:spPr>
          <a:xfrm>
            <a:off x="5815900" y="1767731"/>
            <a:ext cx="492289" cy="492289"/>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1276">
              <a:solidFill>
                <a:schemeClr val="tx1"/>
              </a:solidFill>
            </a:endParaRPr>
          </a:p>
        </p:txBody>
      </p:sp>
      <p:pic>
        <p:nvPicPr>
          <p:cNvPr id="44" name="Picture 43">
            <a:extLst>
              <a:ext uri="{FF2B5EF4-FFF2-40B4-BE49-F238E27FC236}">
                <a16:creationId xmlns:a16="http://schemas.microsoft.com/office/drawing/2014/main" id="{E8C1AA40-6B3A-4150-A8BF-C4C344B2B9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398549">
            <a:off x="5248725" y="2005169"/>
            <a:ext cx="448463" cy="2824532"/>
          </a:xfrm>
          <a:prstGeom prst="rect">
            <a:avLst/>
          </a:prstGeom>
        </p:spPr>
      </p:pic>
      <p:sp>
        <p:nvSpPr>
          <p:cNvPr id="21" name="Rectangle 20">
            <a:extLst>
              <a:ext uri="{FF2B5EF4-FFF2-40B4-BE49-F238E27FC236}">
                <a16:creationId xmlns:a16="http://schemas.microsoft.com/office/drawing/2014/main" id="{1847D638-18D2-490D-AC50-E7C565B9EDB8}"/>
              </a:ext>
            </a:extLst>
          </p:cNvPr>
          <p:cNvSpPr/>
          <p:nvPr/>
        </p:nvSpPr>
        <p:spPr>
          <a:xfrm>
            <a:off x="2404366" y="829276"/>
            <a:ext cx="729252" cy="2236699"/>
          </a:xfrm>
          <a:prstGeom prst="rect">
            <a:avLst/>
          </a:prstGeom>
          <a:noFill/>
        </p:spPr>
        <p:txBody>
          <a:bodyPr wrap="square" lIns="64830" tIns="32415" rIns="64830" bIns="32415">
            <a:spAutoFit/>
          </a:bodyPr>
          <a:lstStyle/>
          <a:p>
            <a:pPr algn="ctr"/>
            <a:r>
              <a:rPr lang="en-US" sz="14109" dirty="0">
                <a:ln w="0"/>
                <a:effectLst>
                  <a:outerShdw blurRad="38100" dist="19050" dir="2700000" algn="tl" rotWithShape="0">
                    <a:schemeClr val="dk1">
                      <a:alpha val="40000"/>
                    </a:schemeClr>
                  </a:outerShdw>
                </a:effectLst>
              </a:rPr>
              <a:t>(</a:t>
            </a:r>
            <a:endParaRPr lang="en-US" sz="4679" dirty="0">
              <a:ln w="0"/>
              <a:effectLst>
                <a:outerShdw blurRad="38100" dist="19050" dir="2700000" algn="tl" rotWithShape="0">
                  <a:schemeClr val="dk1">
                    <a:alpha val="40000"/>
                  </a:schemeClr>
                </a:outerShdw>
              </a:effectLst>
            </a:endParaRPr>
          </a:p>
        </p:txBody>
      </p:sp>
      <p:sp>
        <p:nvSpPr>
          <p:cNvPr id="45" name="Rectangle 44">
            <a:extLst>
              <a:ext uri="{FF2B5EF4-FFF2-40B4-BE49-F238E27FC236}">
                <a16:creationId xmlns:a16="http://schemas.microsoft.com/office/drawing/2014/main" id="{F9EBE965-5E57-43CD-8CA7-F3B5575ECCCC}"/>
              </a:ext>
            </a:extLst>
          </p:cNvPr>
          <p:cNvSpPr/>
          <p:nvPr/>
        </p:nvSpPr>
        <p:spPr>
          <a:xfrm>
            <a:off x="4959305" y="829276"/>
            <a:ext cx="881217" cy="2236699"/>
          </a:xfrm>
          <a:prstGeom prst="rect">
            <a:avLst/>
          </a:prstGeom>
          <a:noFill/>
        </p:spPr>
        <p:txBody>
          <a:bodyPr wrap="square" lIns="64830" tIns="32415" rIns="64830" bIns="32415">
            <a:spAutoFit/>
          </a:bodyPr>
          <a:lstStyle/>
          <a:p>
            <a:pPr algn="ctr"/>
            <a:r>
              <a:rPr lang="en-US" sz="14109" dirty="0">
                <a:ln w="0"/>
                <a:effectLst>
                  <a:outerShdw blurRad="38100" dist="19050" dir="2700000" algn="tl" rotWithShape="0">
                    <a:schemeClr val="dk1">
                      <a:alpha val="40000"/>
                    </a:schemeClr>
                  </a:outerShdw>
                </a:effectLst>
              </a:rPr>
              <a:t>)</a:t>
            </a:r>
            <a:endParaRPr lang="en-US" sz="6806" dirty="0">
              <a:ln w="0"/>
              <a:effectLst>
                <a:outerShdw blurRad="38100" dist="19050" dir="2700000" algn="tl" rotWithShape="0">
                  <a:schemeClr val="dk1">
                    <a:alpha val="40000"/>
                  </a:schemeClr>
                </a:outerShdw>
              </a:effectLst>
            </a:endParaRPr>
          </a:p>
        </p:txBody>
      </p:sp>
      <p:sp>
        <p:nvSpPr>
          <p:cNvPr id="23" name="Rectangle 22">
            <a:extLst>
              <a:ext uri="{FF2B5EF4-FFF2-40B4-BE49-F238E27FC236}">
                <a16:creationId xmlns:a16="http://schemas.microsoft.com/office/drawing/2014/main" id="{BBA450F4-011E-4461-B51E-3AD36387F389}"/>
              </a:ext>
            </a:extLst>
          </p:cNvPr>
          <p:cNvSpPr/>
          <p:nvPr/>
        </p:nvSpPr>
        <p:spPr>
          <a:xfrm>
            <a:off x="2797760" y="1491338"/>
            <a:ext cx="385804" cy="851063"/>
          </a:xfrm>
          <a:prstGeom prst="rect">
            <a:avLst/>
          </a:prstGeom>
          <a:noFill/>
        </p:spPr>
        <p:txBody>
          <a:bodyPr wrap="none" lIns="64830" tIns="32415" rIns="64830" bIns="32415">
            <a:spAutoFit/>
          </a:bodyPr>
          <a:lstStyle/>
          <a:p>
            <a:pPr algn="ctr"/>
            <a:r>
              <a:rPr lang="en-US" sz="5105" i="1" dirty="0">
                <a:ln w="0"/>
                <a:effectLst>
                  <a:outerShdw blurRad="38100" dist="19050" dir="2700000" algn="tl" rotWithShape="0">
                    <a:schemeClr val="dk1">
                      <a:alpha val="40000"/>
                    </a:schemeClr>
                  </a:outerShdw>
                </a:effectLst>
              </a:rPr>
              <a:t>s</a:t>
            </a:r>
            <a:endParaRPr lang="en-US" sz="3829" i="1" dirty="0">
              <a:ln w="0"/>
              <a:effectLst>
                <a:outerShdw blurRad="38100" dist="19050" dir="2700000" algn="tl" rotWithShape="0">
                  <a:schemeClr val="dk1">
                    <a:alpha val="40000"/>
                  </a:schemeClr>
                </a:outerShdw>
              </a:effectLst>
            </a:endParaRPr>
          </a:p>
        </p:txBody>
      </p:sp>
      <p:sp>
        <p:nvSpPr>
          <p:cNvPr id="22" name="Rectangle 21">
            <a:extLst>
              <a:ext uri="{FF2B5EF4-FFF2-40B4-BE49-F238E27FC236}">
                <a16:creationId xmlns:a16="http://schemas.microsoft.com/office/drawing/2014/main" id="{2DBDFBB5-9DA8-4E18-9AB1-5D9F2301F02E}"/>
              </a:ext>
            </a:extLst>
          </p:cNvPr>
          <p:cNvSpPr/>
          <p:nvPr/>
        </p:nvSpPr>
        <p:spPr>
          <a:xfrm>
            <a:off x="5263865" y="4946498"/>
            <a:ext cx="577997" cy="370931"/>
          </a:xfrm>
          <a:prstGeom prst="rect">
            <a:avLst/>
          </a:prstGeom>
          <a:noFill/>
        </p:spPr>
        <p:txBody>
          <a:bodyPr wrap="square" lIns="64830" tIns="32415" rIns="64830" bIns="32415">
            <a:spAutoFit/>
          </a:bodyPr>
          <a:lstStyle/>
          <a:p>
            <a:pPr algn="ctr"/>
            <a:r>
              <a:rPr lang="en-US" sz="1985" dirty="0">
                <a:ln w="0"/>
                <a:solidFill>
                  <a:srgbClr val="00B0F0"/>
                </a:solidFill>
              </a:rPr>
              <a:t>frog</a:t>
            </a:r>
            <a:endParaRPr lang="en-US" sz="1702" dirty="0">
              <a:ln w="0"/>
              <a:solidFill>
                <a:srgbClr val="00B0F0"/>
              </a:solidFill>
            </a:endParaRPr>
          </a:p>
        </p:txBody>
      </p:sp>
      <p:sp>
        <p:nvSpPr>
          <p:cNvPr id="24" name="Rectangle 23">
            <a:extLst>
              <a:ext uri="{FF2B5EF4-FFF2-40B4-BE49-F238E27FC236}">
                <a16:creationId xmlns:a16="http://schemas.microsoft.com/office/drawing/2014/main" id="{507217FF-E6B2-49DE-8757-D2B390E1C325}"/>
              </a:ext>
            </a:extLst>
          </p:cNvPr>
          <p:cNvSpPr/>
          <p:nvPr/>
        </p:nvSpPr>
        <p:spPr>
          <a:xfrm>
            <a:off x="2000846" y="4947002"/>
            <a:ext cx="537234" cy="370931"/>
          </a:xfrm>
          <a:prstGeom prst="rect">
            <a:avLst/>
          </a:prstGeom>
          <a:noFill/>
        </p:spPr>
        <p:txBody>
          <a:bodyPr wrap="square" lIns="64830" tIns="32415" rIns="64830" bIns="32415">
            <a:spAutoFit/>
          </a:bodyPr>
          <a:lstStyle/>
          <a:p>
            <a:pPr algn="ctr"/>
            <a:r>
              <a:rPr lang="en-US" sz="1985" dirty="0">
                <a:ln w="0"/>
                <a:solidFill>
                  <a:srgbClr val="FFC000"/>
                </a:solidFill>
              </a:rPr>
              <a:t>bird</a:t>
            </a:r>
            <a:endParaRPr lang="en-US" sz="1702" dirty="0">
              <a:ln w="0"/>
              <a:solidFill>
                <a:srgbClr val="FFC000"/>
              </a:solidFill>
            </a:endParaRPr>
          </a:p>
        </p:txBody>
      </p:sp>
      <p:sp>
        <p:nvSpPr>
          <p:cNvPr id="25" name="Rectangle 24">
            <a:extLst>
              <a:ext uri="{FF2B5EF4-FFF2-40B4-BE49-F238E27FC236}">
                <a16:creationId xmlns:a16="http://schemas.microsoft.com/office/drawing/2014/main" id="{27D7C6E9-E35C-4D4B-A0E5-0B5DC38BF185}"/>
              </a:ext>
            </a:extLst>
          </p:cNvPr>
          <p:cNvSpPr/>
          <p:nvPr/>
        </p:nvSpPr>
        <p:spPr>
          <a:xfrm>
            <a:off x="2803198" y="4930375"/>
            <a:ext cx="537234" cy="370931"/>
          </a:xfrm>
          <a:prstGeom prst="rect">
            <a:avLst/>
          </a:prstGeom>
          <a:noFill/>
        </p:spPr>
        <p:txBody>
          <a:bodyPr wrap="square" lIns="64830" tIns="32415" rIns="64830" bIns="32415">
            <a:spAutoFit/>
          </a:bodyPr>
          <a:lstStyle/>
          <a:p>
            <a:pPr algn="ctr"/>
            <a:r>
              <a:rPr lang="en-US" sz="1985" dirty="0">
                <a:ln w="0"/>
                <a:solidFill>
                  <a:srgbClr val="E3DE00"/>
                </a:solidFill>
              </a:rPr>
              <a:t>cat</a:t>
            </a:r>
            <a:endParaRPr lang="en-US" sz="1702" dirty="0">
              <a:ln w="0"/>
              <a:solidFill>
                <a:srgbClr val="E3DE00"/>
              </a:solidFill>
            </a:endParaRPr>
          </a:p>
        </p:txBody>
      </p:sp>
      <p:sp>
        <p:nvSpPr>
          <p:cNvPr id="26" name="Rectangle 25">
            <a:extLst>
              <a:ext uri="{FF2B5EF4-FFF2-40B4-BE49-F238E27FC236}">
                <a16:creationId xmlns:a16="http://schemas.microsoft.com/office/drawing/2014/main" id="{40F33665-1175-46E5-98DA-1CE128317CCB}"/>
              </a:ext>
            </a:extLst>
          </p:cNvPr>
          <p:cNvSpPr/>
          <p:nvPr/>
        </p:nvSpPr>
        <p:spPr>
          <a:xfrm>
            <a:off x="3615954" y="4949185"/>
            <a:ext cx="608058" cy="370931"/>
          </a:xfrm>
          <a:prstGeom prst="rect">
            <a:avLst/>
          </a:prstGeom>
          <a:noFill/>
        </p:spPr>
        <p:txBody>
          <a:bodyPr wrap="square" lIns="64830" tIns="32415" rIns="64830" bIns="32415">
            <a:spAutoFit/>
          </a:bodyPr>
          <a:lstStyle/>
          <a:p>
            <a:pPr algn="ctr"/>
            <a:r>
              <a:rPr lang="en-US" sz="1985" dirty="0">
                <a:ln w="0"/>
                <a:solidFill>
                  <a:srgbClr val="92D050"/>
                </a:solidFill>
              </a:rPr>
              <a:t>deer</a:t>
            </a:r>
            <a:endParaRPr lang="en-US" sz="1702" dirty="0">
              <a:ln w="0"/>
              <a:solidFill>
                <a:srgbClr val="92D050"/>
              </a:solidFill>
            </a:endParaRPr>
          </a:p>
        </p:txBody>
      </p:sp>
      <p:sp>
        <p:nvSpPr>
          <p:cNvPr id="27" name="Rectangle 26">
            <a:extLst>
              <a:ext uri="{FF2B5EF4-FFF2-40B4-BE49-F238E27FC236}">
                <a16:creationId xmlns:a16="http://schemas.microsoft.com/office/drawing/2014/main" id="{0FE7C096-1382-47DE-90BF-8FA31472C091}"/>
              </a:ext>
            </a:extLst>
          </p:cNvPr>
          <p:cNvSpPr/>
          <p:nvPr/>
        </p:nvSpPr>
        <p:spPr>
          <a:xfrm>
            <a:off x="4464082" y="4947002"/>
            <a:ext cx="537234" cy="370931"/>
          </a:xfrm>
          <a:prstGeom prst="rect">
            <a:avLst/>
          </a:prstGeom>
          <a:noFill/>
        </p:spPr>
        <p:txBody>
          <a:bodyPr wrap="square" lIns="64830" tIns="32415" rIns="64830" bIns="32415">
            <a:spAutoFit/>
          </a:bodyPr>
          <a:lstStyle/>
          <a:p>
            <a:pPr algn="ctr"/>
            <a:r>
              <a:rPr lang="en-US" sz="1985" dirty="0">
                <a:ln w="0"/>
                <a:solidFill>
                  <a:srgbClr val="00B050"/>
                </a:solidFill>
              </a:rPr>
              <a:t>dog</a:t>
            </a:r>
            <a:endParaRPr lang="en-US" sz="1702" dirty="0">
              <a:ln w="0"/>
              <a:solidFill>
                <a:srgbClr val="00B050"/>
              </a:solidFill>
            </a:endParaRPr>
          </a:p>
        </p:txBody>
      </p:sp>
      <p:sp>
        <p:nvSpPr>
          <p:cNvPr id="28" name="Rectangle 27">
            <a:extLst>
              <a:ext uri="{FF2B5EF4-FFF2-40B4-BE49-F238E27FC236}">
                <a16:creationId xmlns:a16="http://schemas.microsoft.com/office/drawing/2014/main" id="{64658641-CE78-4172-8E03-5582B014B6D6}"/>
              </a:ext>
            </a:extLst>
          </p:cNvPr>
          <p:cNvSpPr/>
          <p:nvPr/>
        </p:nvSpPr>
        <p:spPr>
          <a:xfrm>
            <a:off x="6025150" y="4946498"/>
            <a:ext cx="709686" cy="370931"/>
          </a:xfrm>
          <a:prstGeom prst="rect">
            <a:avLst/>
          </a:prstGeom>
          <a:noFill/>
        </p:spPr>
        <p:txBody>
          <a:bodyPr wrap="square" lIns="64830" tIns="32415" rIns="64830" bIns="32415">
            <a:spAutoFit/>
          </a:bodyPr>
          <a:lstStyle/>
          <a:p>
            <a:pPr algn="ctr"/>
            <a:r>
              <a:rPr lang="en-US" sz="1985" dirty="0">
                <a:ln w="0"/>
                <a:solidFill>
                  <a:srgbClr val="0070C0"/>
                </a:solidFill>
              </a:rPr>
              <a:t>horse</a:t>
            </a:r>
            <a:endParaRPr lang="en-US" sz="1702" dirty="0">
              <a:ln w="0"/>
              <a:solidFill>
                <a:srgbClr val="0070C0"/>
              </a:solidFill>
            </a:endParaRPr>
          </a:p>
        </p:txBody>
      </p:sp>
      <p:sp>
        <p:nvSpPr>
          <p:cNvPr id="29" name="Rectangle 28">
            <a:extLst>
              <a:ext uri="{FF2B5EF4-FFF2-40B4-BE49-F238E27FC236}">
                <a16:creationId xmlns:a16="http://schemas.microsoft.com/office/drawing/2014/main" id="{F1960190-E218-4CA8-A7CC-78E8399F92B5}"/>
              </a:ext>
            </a:extLst>
          </p:cNvPr>
          <p:cNvSpPr/>
          <p:nvPr/>
        </p:nvSpPr>
        <p:spPr>
          <a:xfrm>
            <a:off x="6881142" y="4946498"/>
            <a:ext cx="640857" cy="370931"/>
          </a:xfrm>
          <a:prstGeom prst="rect">
            <a:avLst/>
          </a:prstGeom>
          <a:noFill/>
        </p:spPr>
        <p:txBody>
          <a:bodyPr wrap="square" lIns="64830" tIns="32415" rIns="64830" bIns="32415">
            <a:spAutoFit/>
          </a:bodyPr>
          <a:lstStyle/>
          <a:p>
            <a:pPr algn="ctr"/>
            <a:r>
              <a:rPr lang="en-US" sz="1985" dirty="0">
                <a:ln w="0"/>
                <a:solidFill>
                  <a:srgbClr val="002060"/>
                </a:solidFill>
              </a:rPr>
              <a:t>ship</a:t>
            </a:r>
            <a:endParaRPr lang="en-US" sz="1702" dirty="0">
              <a:ln w="0"/>
              <a:solidFill>
                <a:srgbClr val="002060"/>
              </a:solidFill>
            </a:endParaRPr>
          </a:p>
        </p:txBody>
      </p:sp>
      <p:sp>
        <p:nvSpPr>
          <p:cNvPr id="30" name="Rectangle 29">
            <a:extLst>
              <a:ext uri="{FF2B5EF4-FFF2-40B4-BE49-F238E27FC236}">
                <a16:creationId xmlns:a16="http://schemas.microsoft.com/office/drawing/2014/main" id="{BCD65E3D-5BBF-44E8-8B2C-6B680FDBB795}"/>
              </a:ext>
            </a:extLst>
          </p:cNvPr>
          <p:cNvSpPr/>
          <p:nvPr/>
        </p:nvSpPr>
        <p:spPr>
          <a:xfrm>
            <a:off x="7669939" y="4946498"/>
            <a:ext cx="720637" cy="370931"/>
          </a:xfrm>
          <a:prstGeom prst="rect">
            <a:avLst/>
          </a:prstGeom>
          <a:noFill/>
        </p:spPr>
        <p:txBody>
          <a:bodyPr wrap="square" lIns="64830" tIns="32415" rIns="64830" bIns="32415">
            <a:spAutoFit/>
          </a:bodyPr>
          <a:lstStyle/>
          <a:p>
            <a:pPr algn="ctr"/>
            <a:r>
              <a:rPr lang="en-US" sz="1985" dirty="0">
                <a:ln w="0"/>
                <a:solidFill>
                  <a:srgbClr val="7030A0"/>
                </a:solidFill>
              </a:rPr>
              <a:t>truck</a:t>
            </a:r>
            <a:endParaRPr lang="en-US" sz="1702" dirty="0">
              <a:ln w="0"/>
              <a:solidFill>
                <a:srgbClr val="7030A0"/>
              </a:solidFill>
            </a:endParaRPr>
          </a:p>
        </p:txBody>
      </p:sp>
      <p:sp>
        <p:nvSpPr>
          <p:cNvPr id="31" name="Rectangle 30">
            <a:extLst>
              <a:ext uri="{FF2B5EF4-FFF2-40B4-BE49-F238E27FC236}">
                <a16:creationId xmlns:a16="http://schemas.microsoft.com/office/drawing/2014/main" id="{524CF5C4-907F-4F0F-B114-11005A8BD3DB}"/>
              </a:ext>
            </a:extLst>
          </p:cNvPr>
          <p:cNvSpPr/>
          <p:nvPr/>
        </p:nvSpPr>
        <p:spPr>
          <a:xfrm>
            <a:off x="278087" y="4947003"/>
            <a:ext cx="720637" cy="676400"/>
          </a:xfrm>
          <a:prstGeom prst="rect">
            <a:avLst/>
          </a:prstGeom>
          <a:noFill/>
        </p:spPr>
        <p:txBody>
          <a:bodyPr wrap="square" lIns="64830" tIns="32415" rIns="64830" bIns="32415">
            <a:spAutoFit/>
          </a:bodyPr>
          <a:lstStyle/>
          <a:p>
            <a:pPr algn="ctr"/>
            <a:r>
              <a:rPr lang="en-US" sz="1985" dirty="0">
                <a:ln w="0"/>
                <a:solidFill>
                  <a:srgbClr val="C00000"/>
                </a:solidFill>
              </a:rPr>
              <a:t>air-</a:t>
            </a:r>
          </a:p>
          <a:p>
            <a:pPr algn="ctr"/>
            <a:r>
              <a:rPr lang="en-US" sz="1985" dirty="0">
                <a:ln w="0"/>
                <a:solidFill>
                  <a:srgbClr val="C00000"/>
                </a:solidFill>
              </a:rPr>
              <a:t>plane</a:t>
            </a:r>
            <a:endParaRPr lang="en-US" sz="2269" dirty="0">
              <a:ln w="0"/>
              <a:solidFill>
                <a:srgbClr val="C00000"/>
              </a:solidFill>
            </a:endParaRPr>
          </a:p>
        </p:txBody>
      </p:sp>
      <p:sp>
        <p:nvSpPr>
          <p:cNvPr id="32" name="Rectangle 31">
            <a:extLst>
              <a:ext uri="{FF2B5EF4-FFF2-40B4-BE49-F238E27FC236}">
                <a16:creationId xmlns:a16="http://schemas.microsoft.com/office/drawing/2014/main" id="{10F33872-A90F-482D-BC4F-C34528A7EE47}"/>
              </a:ext>
            </a:extLst>
          </p:cNvPr>
          <p:cNvSpPr/>
          <p:nvPr/>
        </p:nvSpPr>
        <p:spPr>
          <a:xfrm>
            <a:off x="1021535" y="4947002"/>
            <a:ext cx="853312" cy="676400"/>
          </a:xfrm>
          <a:prstGeom prst="rect">
            <a:avLst/>
          </a:prstGeom>
          <a:noFill/>
        </p:spPr>
        <p:txBody>
          <a:bodyPr wrap="square" lIns="64830" tIns="32415" rIns="64830" bIns="32415">
            <a:spAutoFit/>
          </a:bodyPr>
          <a:lstStyle/>
          <a:p>
            <a:pPr algn="ctr"/>
            <a:r>
              <a:rPr lang="en-US" sz="1985" dirty="0">
                <a:ln w="0"/>
                <a:solidFill>
                  <a:srgbClr val="FF0000"/>
                </a:solidFill>
              </a:rPr>
              <a:t>auto-</a:t>
            </a:r>
          </a:p>
          <a:p>
            <a:pPr algn="ctr"/>
            <a:r>
              <a:rPr lang="en-US" sz="1985" dirty="0">
                <a:ln w="0"/>
                <a:solidFill>
                  <a:srgbClr val="FF0000"/>
                </a:solidFill>
              </a:rPr>
              <a:t>mobile</a:t>
            </a:r>
          </a:p>
        </p:txBody>
      </p:sp>
      <p:sp>
        <p:nvSpPr>
          <p:cNvPr id="35" name="TextBox 34">
            <a:extLst>
              <a:ext uri="{FF2B5EF4-FFF2-40B4-BE49-F238E27FC236}">
                <a16:creationId xmlns:a16="http://schemas.microsoft.com/office/drawing/2014/main" id="{314233B3-BA80-41DB-8209-0DDD2050569F}"/>
              </a:ext>
            </a:extLst>
          </p:cNvPr>
          <p:cNvSpPr txBox="1"/>
          <p:nvPr/>
        </p:nvSpPr>
        <p:spPr>
          <a:xfrm>
            <a:off x="226367" y="4362028"/>
            <a:ext cx="807090" cy="485069"/>
          </a:xfrm>
          <a:prstGeom prst="rect">
            <a:avLst/>
          </a:prstGeom>
          <a:noFill/>
        </p:spPr>
        <p:txBody>
          <a:bodyPr wrap="square" rtlCol="0">
            <a:spAutoFit/>
          </a:bodyPr>
          <a:lstStyle/>
          <a:p>
            <a:pPr algn="ctr"/>
            <a:r>
              <a:rPr lang="en-GB" sz="2552" dirty="0"/>
              <a:t>?</a:t>
            </a:r>
          </a:p>
        </p:txBody>
      </p:sp>
      <p:sp>
        <p:nvSpPr>
          <p:cNvPr id="36" name="TextBox 35">
            <a:extLst>
              <a:ext uri="{FF2B5EF4-FFF2-40B4-BE49-F238E27FC236}">
                <a16:creationId xmlns:a16="http://schemas.microsoft.com/office/drawing/2014/main" id="{4DAE381B-6975-4747-898A-3A0D273D74DE}"/>
              </a:ext>
            </a:extLst>
          </p:cNvPr>
          <p:cNvSpPr txBox="1"/>
          <p:nvPr/>
        </p:nvSpPr>
        <p:spPr>
          <a:xfrm>
            <a:off x="1035435" y="4383848"/>
            <a:ext cx="807090" cy="441531"/>
          </a:xfrm>
          <a:prstGeom prst="rect">
            <a:avLst/>
          </a:prstGeom>
          <a:noFill/>
        </p:spPr>
        <p:txBody>
          <a:bodyPr wrap="square" rtlCol="0">
            <a:spAutoFit/>
          </a:bodyPr>
          <a:lstStyle/>
          <a:p>
            <a:pPr algn="ctr"/>
            <a:r>
              <a:rPr lang="en-GB" sz="2269" dirty="0"/>
              <a:t>?</a:t>
            </a:r>
            <a:endParaRPr lang="en-GB" sz="1134" dirty="0"/>
          </a:p>
        </p:txBody>
      </p:sp>
      <p:sp>
        <p:nvSpPr>
          <p:cNvPr id="37" name="TextBox 36">
            <a:extLst>
              <a:ext uri="{FF2B5EF4-FFF2-40B4-BE49-F238E27FC236}">
                <a16:creationId xmlns:a16="http://schemas.microsoft.com/office/drawing/2014/main" id="{8CFA14E1-B0C3-4898-83AE-48B5F881C0B3}"/>
              </a:ext>
            </a:extLst>
          </p:cNvPr>
          <p:cNvSpPr txBox="1"/>
          <p:nvPr/>
        </p:nvSpPr>
        <p:spPr>
          <a:xfrm>
            <a:off x="1858985" y="4375930"/>
            <a:ext cx="807090" cy="441531"/>
          </a:xfrm>
          <a:prstGeom prst="rect">
            <a:avLst/>
          </a:prstGeom>
          <a:noFill/>
        </p:spPr>
        <p:txBody>
          <a:bodyPr wrap="square" rtlCol="0">
            <a:spAutoFit/>
          </a:bodyPr>
          <a:lstStyle/>
          <a:p>
            <a:pPr algn="ctr"/>
            <a:r>
              <a:rPr lang="en-GB" sz="2269" dirty="0"/>
              <a:t>?</a:t>
            </a:r>
            <a:endParaRPr lang="en-GB" sz="1276" dirty="0"/>
          </a:p>
        </p:txBody>
      </p:sp>
      <p:sp>
        <p:nvSpPr>
          <p:cNvPr id="38" name="TextBox 37">
            <a:extLst>
              <a:ext uri="{FF2B5EF4-FFF2-40B4-BE49-F238E27FC236}">
                <a16:creationId xmlns:a16="http://schemas.microsoft.com/office/drawing/2014/main" id="{6F4E8796-3A9D-46ED-A73A-5B6C33F1B21C}"/>
              </a:ext>
            </a:extLst>
          </p:cNvPr>
          <p:cNvSpPr txBox="1"/>
          <p:nvPr/>
        </p:nvSpPr>
        <p:spPr>
          <a:xfrm>
            <a:off x="2666090" y="4362027"/>
            <a:ext cx="807090" cy="441531"/>
          </a:xfrm>
          <a:prstGeom prst="rect">
            <a:avLst/>
          </a:prstGeom>
          <a:noFill/>
        </p:spPr>
        <p:txBody>
          <a:bodyPr wrap="square" rtlCol="0">
            <a:spAutoFit/>
          </a:bodyPr>
          <a:lstStyle/>
          <a:p>
            <a:pPr algn="ctr"/>
            <a:r>
              <a:rPr lang="en-GB" sz="2269" dirty="0"/>
              <a:t>?</a:t>
            </a:r>
            <a:endParaRPr lang="en-GB" sz="1134" dirty="0"/>
          </a:p>
        </p:txBody>
      </p:sp>
      <p:sp>
        <p:nvSpPr>
          <p:cNvPr id="39" name="TextBox 38">
            <a:extLst>
              <a:ext uri="{FF2B5EF4-FFF2-40B4-BE49-F238E27FC236}">
                <a16:creationId xmlns:a16="http://schemas.microsoft.com/office/drawing/2014/main" id="{9DA3120A-9A0D-4419-96BD-AD34EB61FDE9}"/>
              </a:ext>
            </a:extLst>
          </p:cNvPr>
          <p:cNvSpPr txBox="1"/>
          <p:nvPr/>
        </p:nvSpPr>
        <p:spPr>
          <a:xfrm>
            <a:off x="3498436" y="4362026"/>
            <a:ext cx="807090" cy="441531"/>
          </a:xfrm>
          <a:prstGeom prst="rect">
            <a:avLst/>
          </a:prstGeom>
          <a:noFill/>
        </p:spPr>
        <p:txBody>
          <a:bodyPr wrap="square" rtlCol="0">
            <a:spAutoFit/>
          </a:bodyPr>
          <a:lstStyle/>
          <a:p>
            <a:pPr algn="ctr"/>
            <a:r>
              <a:rPr lang="en-GB" sz="2269" dirty="0"/>
              <a:t>?</a:t>
            </a:r>
            <a:endParaRPr lang="en-GB" sz="1134" dirty="0"/>
          </a:p>
        </p:txBody>
      </p:sp>
      <p:sp>
        <p:nvSpPr>
          <p:cNvPr id="40" name="TextBox 39">
            <a:extLst>
              <a:ext uri="{FF2B5EF4-FFF2-40B4-BE49-F238E27FC236}">
                <a16:creationId xmlns:a16="http://schemas.microsoft.com/office/drawing/2014/main" id="{7E649D4C-FE46-4224-8373-A50BEBDA6689}"/>
              </a:ext>
            </a:extLst>
          </p:cNvPr>
          <p:cNvSpPr txBox="1"/>
          <p:nvPr/>
        </p:nvSpPr>
        <p:spPr>
          <a:xfrm>
            <a:off x="4325291" y="4363763"/>
            <a:ext cx="807090" cy="441531"/>
          </a:xfrm>
          <a:prstGeom prst="rect">
            <a:avLst/>
          </a:prstGeom>
          <a:noFill/>
        </p:spPr>
        <p:txBody>
          <a:bodyPr wrap="square" rtlCol="0">
            <a:spAutoFit/>
          </a:bodyPr>
          <a:lstStyle/>
          <a:p>
            <a:pPr algn="ctr"/>
            <a:r>
              <a:rPr lang="en-GB" sz="2269" dirty="0"/>
              <a:t>?</a:t>
            </a:r>
            <a:endParaRPr lang="en-GB" sz="1134" dirty="0"/>
          </a:p>
        </p:txBody>
      </p:sp>
      <p:sp>
        <p:nvSpPr>
          <p:cNvPr id="41" name="TextBox 40">
            <a:extLst>
              <a:ext uri="{FF2B5EF4-FFF2-40B4-BE49-F238E27FC236}">
                <a16:creationId xmlns:a16="http://schemas.microsoft.com/office/drawing/2014/main" id="{914558D8-1298-4CB4-9FDC-270FAC47AE9A}"/>
              </a:ext>
            </a:extLst>
          </p:cNvPr>
          <p:cNvSpPr txBox="1"/>
          <p:nvPr/>
        </p:nvSpPr>
        <p:spPr>
          <a:xfrm>
            <a:off x="5132381" y="4375903"/>
            <a:ext cx="807090" cy="441531"/>
          </a:xfrm>
          <a:prstGeom prst="rect">
            <a:avLst/>
          </a:prstGeom>
          <a:noFill/>
        </p:spPr>
        <p:txBody>
          <a:bodyPr wrap="square" rtlCol="0">
            <a:spAutoFit/>
          </a:bodyPr>
          <a:lstStyle/>
          <a:p>
            <a:pPr algn="ctr"/>
            <a:r>
              <a:rPr lang="en-GB" sz="2269" dirty="0"/>
              <a:t>?</a:t>
            </a:r>
            <a:endParaRPr lang="en-GB" sz="1134" dirty="0"/>
          </a:p>
        </p:txBody>
      </p:sp>
      <p:sp>
        <p:nvSpPr>
          <p:cNvPr id="42" name="TextBox 41">
            <a:extLst>
              <a:ext uri="{FF2B5EF4-FFF2-40B4-BE49-F238E27FC236}">
                <a16:creationId xmlns:a16="http://schemas.microsoft.com/office/drawing/2014/main" id="{E5D3E87E-F2A7-4265-AC1A-318E8964F8B1}"/>
              </a:ext>
            </a:extLst>
          </p:cNvPr>
          <p:cNvSpPr txBox="1"/>
          <p:nvPr/>
        </p:nvSpPr>
        <p:spPr>
          <a:xfrm>
            <a:off x="5965714" y="4375902"/>
            <a:ext cx="807090" cy="441531"/>
          </a:xfrm>
          <a:prstGeom prst="rect">
            <a:avLst/>
          </a:prstGeom>
          <a:noFill/>
        </p:spPr>
        <p:txBody>
          <a:bodyPr wrap="square" rtlCol="0">
            <a:spAutoFit/>
          </a:bodyPr>
          <a:lstStyle/>
          <a:p>
            <a:pPr algn="ctr"/>
            <a:r>
              <a:rPr lang="en-GB" sz="2269" dirty="0"/>
              <a:t>?</a:t>
            </a:r>
            <a:endParaRPr lang="en-GB" sz="1134" dirty="0"/>
          </a:p>
        </p:txBody>
      </p:sp>
      <p:sp>
        <p:nvSpPr>
          <p:cNvPr id="43" name="TextBox 42">
            <a:extLst>
              <a:ext uri="{FF2B5EF4-FFF2-40B4-BE49-F238E27FC236}">
                <a16:creationId xmlns:a16="http://schemas.microsoft.com/office/drawing/2014/main" id="{FB3D9913-BBEB-47BC-ADC3-0B604E0260FC}"/>
              </a:ext>
            </a:extLst>
          </p:cNvPr>
          <p:cNvSpPr txBox="1"/>
          <p:nvPr/>
        </p:nvSpPr>
        <p:spPr>
          <a:xfrm>
            <a:off x="6784953" y="4375901"/>
            <a:ext cx="807090" cy="441531"/>
          </a:xfrm>
          <a:prstGeom prst="rect">
            <a:avLst/>
          </a:prstGeom>
          <a:noFill/>
        </p:spPr>
        <p:txBody>
          <a:bodyPr wrap="square" rtlCol="0">
            <a:spAutoFit/>
          </a:bodyPr>
          <a:lstStyle/>
          <a:p>
            <a:pPr algn="ctr"/>
            <a:r>
              <a:rPr lang="en-GB" sz="2269" dirty="0"/>
              <a:t>?</a:t>
            </a:r>
            <a:endParaRPr lang="en-GB" sz="1134" dirty="0"/>
          </a:p>
        </p:txBody>
      </p:sp>
      <p:sp>
        <p:nvSpPr>
          <p:cNvPr id="46" name="TextBox 45">
            <a:extLst>
              <a:ext uri="{FF2B5EF4-FFF2-40B4-BE49-F238E27FC236}">
                <a16:creationId xmlns:a16="http://schemas.microsoft.com/office/drawing/2014/main" id="{23EB194C-16EF-493D-9E5B-7B3A51A0A4FF}"/>
              </a:ext>
            </a:extLst>
          </p:cNvPr>
          <p:cNvSpPr txBox="1"/>
          <p:nvPr/>
        </p:nvSpPr>
        <p:spPr>
          <a:xfrm>
            <a:off x="7618187" y="4375901"/>
            <a:ext cx="807090" cy="441531"/>
          </a:xfrm>
          <a:prstGeom prst="rect">
            <a:avLst/>
          </a:prstGeom>
          <a:noFill/>
        </p:spPr>
        <p:txBody>
          <a:bodyPr wrap="square" rtlCol="0">
            <a:spAutoFit/>
          </a:bodyPr>
          <a:lstStyle/>
          <a:p>
            <a:pPr algn="ctr"/>
            <a:r>
              <a:rPr lang="en-GB" sz="2269" dirty="0"/>
              <a:t>?</a:t>
            </a:r>
            <a:endParaRPr lang="en-GB" sz="1134" dirty="0"/>
          </a:p>
        </p:txBody>
      </p:sp>
      <p:sp>
        <p:nvSpPr>
          <p:cNvPr id="51" name="Rectangle 50">
            <a:extLst>
              <a:ext uri="{FF2B5EF4-FFF2-40B4-BE49-F238E27FC236}">
                <a16:creationId xmlns:a16="http://schemas.microsoft.com/office/drawing/2014/main" id="{C5641F76-A03F-4702-BC44-E8DC9E69F1C3}"/>
              </a:ext>
            </a:extLst>
          </p:cNvPr>
          <p:cNvSpPr>
            <a:spLocks noChangeArrowheads="1"/>
          </p:cNvSpPr>
          <p:nvPr/>
        </p:nvSpPr>
        <p:spPr bwMode="auto">
          <a:xfrm>
            <a:off x="7" y="933899"/>
            <a:ext cx="8640763" cy="45719"/>
          </a:xfrm>
          <a:prstGeom prst="rect">
            <a:avLst/>
          </a:prstGeom>
          <a:solidFill>
            <a:srgbClr val="002060"/>
          </a:solidFill>
          <a:ln>
            <a:noFill/>
          </a:ln>
          <a:effectLst>
            <a:outerShdw dist="23000" dir="5400000" rotWithShape="0">
              <a:srgbClr val="000000">
                <a:alpha val="34998"/>
              </a:srgbClr>
            </a:outerShdw>
          </a:effectLst>
        </p:spPr>
        <p:txBody>
          <a:bodyPr anchor="ctr"/>
          <a:lstStyle/>
          <a:p>
            <a:pPr algn="ctr">
              <a:defRPr/>
            </a:pPr>
            <a:endParaRPr lang="en-US" dirty="0">
              <a:solidFill>
                <a:schemeClr val="tx1">
                  <a:lumMod val="85000"/>
                  <a:lumOff val="15000"/>
                </a:schemeClr>
              </a:solidFill>
            </a:endParaRPr>
          </a:p>
        </p:txBody>
      </p:sp>
      <p:sp>
        <p:nvSpPr>
          <p:cNvPr id="52" name="TextBox 51">
            <a:extLst>
              <a:ext uri="{FF2B5EF4-FFF2-40B4-BE49-F238E27FC236}">
                <a16:creationId xmlns:a16="http://schemas.microsoft.com/office/drawing/2014/main" id="{131282F4-DF7F-4DF8-8941-C9A81079F3EA}"/>
              </a:ext>
            </a:extLst>
          </p:cNvPr>
          <p:cNvSpPr txBox="1"/>
          <p:nvPr/>
        </p:nvSpPr>
        <p:spPr>
          <a:xfrm>
            <a:off x="484113" y="339641"/>
            <a:ext cx="5040283" cy="338554"/>
          </a:xfrm>
          <a:prstGeom prst="rect">
            <a:avLst/>
          </a:prstGeom>
          <a:noFill/>
        </p:spPr>
        <p:txBody>
          <a:bodyPr wrap="square" rtlCol="0">
            <a:spAutoFit/>
          </a:bodyPr>
          <a:lstStyle/>
          <a:p>
            <a:r>
              <a:rPr lang="en-US" sz="2400" baseline="-25000" dirty="0">
                <a:solidFill>
                  <a:schemeClr val="accent1">
                    <a:lumMod val="50000"/>
                  </a:schemeClr>
                </a:solidFill>
                <a:latin typeface="FoundrySterling-Book"/>
              </a:rPr>
              <a:t>Department of Engineering Science, University of Oxford</a:t>
            </a:r>
          </a:p>
        </p:txBody>
      </p:sp>
      <p:pic>
        <p:nvPicPr>
          <p:cNvPr id="53" name="Picture 52">
            <a:extLst>
              <a:ext uri="{FF2B5EF4-FFF2-40B4-BE49-F238E27FC236}">
                <a16:creationId xmlns:a16="http://schemas.microsoft.com/office/drawing/2014/main" id="{36F7B262-B1D3-40AF-AD14-5197FD09F16C}"/>
              </a:ext>
            </a:extLst>
          </p:cNvPr>
          <p:cNvPicPr>
            <a:picLocks noChangeAspect="1"/>
          </p:cNvPicPr>
          <p:nvPr/>
        </p:nvPicPr>
        <p:blipFill rotWithShape="1">
          <a:blip r:embed="rId6"/>
          <a:srcRect l="3738" t="23536" r="3947" b="23030"/>
          <a:stretch/>
        </p:blipFill>
        <p:spPr>
          <a:xfrm>
            <a:off x="5950188" y="100728"/>
            <a:ext cx="2591384" cy="785613"/>
          </a:xfrm>
          <a:prstGeom prst="rect">
            <a:avLst/>
          </a:prstGeom>
        </p:spPr>
      </p:pic>
    </p:spTree>
    <p:extLst>
      <p:ext uri="{BB962C8B-B14F-4D97-AF65-F5344CB8AC3E}">
        <p14:creationId xmlns:p14="http://schemas.microsoft.com/office/powerpoint/2010/main" val="218912944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deo_5824_3sec">
            <a:hlinkClick r:id="" action="ppaction://media"/>
            <a:extLst>
              <a:ext uri="{FF2B5EF4-FFF2-40B4-BE49-F238E27FC236}">
                <a16:creationId xmlns:a16="http://schemas.microsoft.com/office/drawing/2014/main" id="{799BF0A1-30C8-44E3-B863-2C86E35CB37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603935" y="1144075"/>
            <a:ext cx="1786641" cy="1786641"/>
          </a:xfrm>
          <a:prstGeom prst="rect">
            <a:avLst/>
          </a:prstGeom>
        </p:spPr>
      </p:pic>
      <p:pic>
        <p:nvPicPr>
          <p:cNvPr id="7" name="Picture 6">
            <a:extLst>
              <a:ext uri="{FF2B5EF4-FFF2-40B4-BE49-F238E27FC236}">
                <a16:creationId xmlns:a16="http://schemas.microsoft.com/office/drawing/2014/main" id="{2CC33418-49EF-4B1F-B853-1168B0A75F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47120" y="1099819"/>
            <a:ext cx="1828112" cy="1828112"/>
          </a:xfrm>
          <a:prstGeom prst="rect">
            <a:avLst/>
          </a:prstGeom>
        </p:spPr>
      </p:pic>
      <p:pic>
        <p:nvPicPr>
          <p:cNvPr id="1026" name="Picture 2">
            <a:extLst>
              <a:ext uri="{FF2B5EF4-FFF2-40B4-BE49-F238E27FC236}">
                <a16:creationId xmlns:a16="http://schemas.microsoft.com/office/drawing/2014/main" id="{C908E9FB-1940-4E9F-910A-AF20935B30FD}"/>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229161" y="1144075"/>
            <a:ext cx="1786641" cy="1786641"/>
          </a:xfrm>
          <a:prstGeom prst="rect">
            <a:avLst/>
          </a:prstGeom>
          <a:noFill/>
          <a:scene3d>
            <a:camera prst="isometricOffAxis1Left">
              <a:rot lat="0" lon="0" rev="0"/>
            </a:camera>
            <a:lightRig rig="threePt" dir="t"/>
          </a:scene3d>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23308DA9-DA51-4ADB-BEFB-0084AA2BD4EF}"/>
              </a:ext>
            </a:extLst>
          </p:cNvPr>
          <p:cNvSpPr>
            <a:spLocks noChangeAspect="1"/>
          </p:cNvSpPr>
          <p:nvPr/>
        </p:nvSpPr>
        <p:spPr>
          <a:xfrm>
            <a:off x="229162" y="4175476"/>
            <a:ext cx="815472" cy="815507"/>
          </a:xfrm>
          <a:prstGeom prst="rect">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rot lat="0" lon="0" rev="0"/>
            </a:camera>
            <a:lightRig rig="flat" dir="t"/>
          </a:scene3d>
          <a:sp3d extrusionH="2286000" contourW="12700" prstMaterial="matt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76" dirty="0"/>
              <a:t>1</a:t>
            </a:r>
          </a:p>
        </p:txBody>
      </p:sp>
      <p:sp>
        <p:nvSpPr>
          <p:cNvPr id="10" name="Rectangle 9">
            <a:extLst>
              <a:ext uri="{FF2B5EF4-FFF2-40B4-BE49-F238E27FC236}">
                <a16:creationId xmlns:a16="http://schemas.microsoft.com/office/drawing/2014/main" id="{92D6AD0A-6D94-49EF-9A88-D078E3F77238}"/>
              </a:ext>
            </a:extLst>
          </p:cNvPr>
          <p:cNvSpPr>
            <a:spLocks noChangeAspect="1"/>
          </p:cNvSpPr>
          <p:nvPr/>
        </p:nvSpPr>
        <p:spPr>
          <a:xfrm>
            <a:off x="1044634" y="4175475"/>
            <a:ext cx="815472" cy="815507"/>
          </a:xfrm>
          <a:prstGeom prst="rect">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rot lat="0" lon="0" rev="0"/>
            </a:camera>
            <a:lightRig rig="flat" dir="t"/>
          </a:scene3d>
          <a:sp3d extrusionH="2286000" contourW="12700" prstMaterial="matt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76" dirty="0"/>
              <a:t>2</a:t>
            </a:r>
          </a:p>
        </p:txBody>
      </p:sp>
      <p:sp>
        <p:nvSpPr>
          <p:cNvPr id="11" name="Rectangle 10">
            <a:extLst>
              <a:ext uri="{FF2B5EF4-FFF2-40B4-BE49-F238E27FC236}">
                <a16:creationId xmlns:a16="http://schemas.microsoft.com/office/drawing/2014/main" id="{2B1529AA-40EA-41AF-96D1-60A2A3F5D6BA}"/>
              </a:ext>
            </a:extLst>
          </p:cNvPr>
          <p:cNvSpPr>
            <a:spLocks noChangeAspect="1"/>
          </p:cNvSpPr>
          <p:nvPr/>
        </p:nvSpPr>
        <p:spPr>
          <a:xfrm>
            <a:off x="1861727" y="4175476"/>
            <a:ext cx="815472" cy="815507"/>
          </a:xfrm>
          <a:prstGeom prst="rect">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rot lat="0" lon="0" rev="0"/>
            </a:camera>
            <a:lightRig rig="flat" dir="t"/>
          </a:scene3d>
          <a:sp3d extrusionH="2286000" contourW="12700" prstMaterial="matt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76" dirty="0"/>
              <a:t>3</a:t>
            </a:r>
          </a:p>
        </p:txBody>
      </p:sp>
      <p:sp>
        <p:nvSpPr>
          <p:cNvPr id="12" name="Rectangle 11">
            <a:extLst>
              <a:ext uri="{FF2B5EF4-FFF2-40B4-BE49-F238E27FC236}">
                <a16:creationId xmlns:a16="http://schemas.microsoft.com/office/drawing/2014/main" id="{4A3AB769-073E-4179-8157-C2C8B8A1E270}"/>
              </a:ext>
            </a:extLst>
          </p:cNvPr>
          <p:cNvSpPr>
            <a:spLocks noChangeAspect="1"/>
          </p:cNvSpPr>
          <p:nvPr/>
        </p:nvSpPr>
        <p:spPr>
          <a:xfrm>
            <a:off x="2682963" y="4175476"/>
            <a:ext cx="815472" cy="815507"/>
          </a:xfrm>
          <a:prstGeom prst="rect">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rot lat="0" lon="0" rev="0"/>
            </a:camera>
            <a:lightRig rig="flat" dir="t"/>
          </a:scene3d>
          <a:sp3d extrusionH="2286000" contourW="12700" prstMaterial="matt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76" dirty="0"/>
              <a:t>4</a:t>
            </a:r>
          </a:p>
        </p:txBody>
      </p:sp>
      <p:sp>
        <p:nvSpPr>
          <p:cNvPr id="13" name="Rectangle 12">
            <a:extLst>
              <a:ext uri="{FF2B5EF4-FFF2-40B4-BE49-F238E27FC236}">
                <a16:creationId xmlns:a16="http://schemas.microsoft.com/office/drawing/2014/main" id="{178DB307-626E-4712-B570-DF05BF9C4CC9}"/>
              </a:ext>
            </a:extLst>
          </p:cNvPr>
          <p:cNvSpPr>
            <a:spLocks noChangeAspect="1"/>
          </p:cNvSpPr>
          <p:nvPr/>
        </p:nvSpPr>
        <p:spPr>
          <a:xfrm>
            <a:off x="3503957" y="4175475"/>
            <a:ext cx="815472" cy="815507"/>
          </a:xfrm>
          <a:prstGeom prst="rect">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rot lat="0" lon="0" rev="0"/>
            </a:camera>
            <a:lightRig rig="flat" dir="t"/>
          </a:scene3d>
          <a:sp3d extrusionH="2286000" contourW="12700" prstMaterial="matt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76" dirty="0"/>
              <a:t>5</a:t>
            </a:r>
          </a:p>
        </p:txBody>
      </p:sp>
      <p:sp>
        <p:nvSpPr>
          <p:cNvPr id="14" name="Rectangle 13">
            <a:extLst>
              <a:ext uri="{FF2B5EF4-FFF2-40B4-BE49-F238E27FC236}">
                <a16:creationId xmlns:a16="http://schemas.microsoft.com/office/drawing/2014/main" id="{00F39ECE-8A37-4F61-A4AF-11A38103FACF}"/>
              </a:ext>
            </a:extLst>
          </p:cNvPr>
          <p:cNvSpPr>
            <a:spLocks noChangeAspect="1"/>
          </p:cNvSpPr>
          <p:nvPr/>
        </p:nvSpPr>
        <p:spPr>
          <a:xfrm>
            <a:off x="4324542" y="4175475"/>
            <a:ext cx="815472" cy="815507"/>
          </a:xfrm>
          <a:prstGeom prst="rect">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rot lat="0" lon="0" rev="0"/>
            </a:camera>
            <a:lightRig rig="flat" dir="t"/>
          </a:scene3d>
          <a:sp3d extrusionH="2286000" contourW="12700" prstMaterial="matt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76" dirty="0"/>
              <a:t>6</a:t>
            </a:r>
          </a:p>
        </p:txBody>
      </p:sp>
      <p:sp>
        <p:nvSpPr>
          <p:cNvPr id="15" name="Rectangle 14">
            <a:extLst>
              <a:ext uri="{FF2B5EF4-FFF2-40B4-BE49-F238E27FC236}">
                <a16:creationId xmlns:a16="http://schemas.microsoft.com/office/drawing/2014/main" id="{E9FFCD58-D0E0-4E46-91DA-A75F5F9454D3}"/>
              </a:ext>
            </a:extLst>
          </p:cNvPr>
          <p:cNvSpPr>
            <a:spLocks noChangeAspect="1"/>
          </p:cNvSpPr>
          <p:nvPr/>
        </p:nvSpPr>
        <p:spPr>
          <a:xfrm>
            <a:off x="5145128" y="4175475"/>
            <a:ext cx="815472" cy="815507"/>
          </a:xfrm>
          <a:prstGeom prst="rect">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rot lat="0" lon="0" rev="0"/>
            </a:camera>
            <a:lightRig rig="flat" dir="t"/>
          </a:scene3d>
          <a:sp3d extrusionH="2286000" contourW="12700" prstMaterial="matt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76" dirty="0"/>
              <a:t>7</a:t>
            </a:r>
          </a:p>
        </p:txBody>
      </p:sp>
      <p:sp>
        <p:nvSpPr>
          <p:cNvPr id="16" name="Rectangle 15">
            <a:extLst>
              <a:ext uri="{FF2B5EF4-FFF2-40B4-BE49-F238E27FC236}">
                <a16:creationId xmlns:a16="http://schemas.microsoft.com/office/drawing/2014/main" id="{11CE457B-58A0-4ED3-BD6C-8F48680B2C3B}"/>
              </a:ext>
            </a:extLst>
          </p:cNvPr>
          <p:cNvSpPr>
            <a:spLocks noChangeAspect="1"/>
          </p:cNvSpPr>
          <p:nvPr/>
        </p:nvSpPr>
        <p:spPr>
          <a:xfrm>
            <a:off x="5969481" y="4175475"/>
            <a:ext cx="815472" cy="815507"/>
          </a:xfrm>
          <a:prstGeom prst="rect">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rot lat="0" lon="0" rev="0"/>
            </a:camera>
            <a:lightRig rig="flat" dir="t"/>
          </a:scene3d>
          <a:sp3d extrusionH="2286000" contourW="12700" prstMaterial="matt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76" dirty="0"/>
              <a:t>8</a:t>
            </a:r>
          </a:p>
        </p:txBody>
      </p:sp>
      <p:sp>
        <p:nvSpPr>
          <p:cNvPr id="17" name="Rectangle 16">
            <a:extLst>
              <a:ext uri="{FF2B5EF4-FFF2-40B4-BE49-F238E27FC236}">
                <a16:creationId xmlns:a16="http://schemas.microsoft.com/office/drawing/2014/main" id="{C07B0434-D25D-4C2D-9CAA-BAA896A60926}"/>
              </a:ext>
            </a:extLst>
          </p:cNvPr>
          <p:cNvSpPr>
            <a:spLocks noChangeAspect="1"/>
          </p:cNvSpPr>
          <p:nvPr/>
        </p:nvSpPr>
        <p:spPr>
          <a:xfrm>
            <a:off x="6793834" y="4175475"/>
            <a:ext cx="815472" cy="815507"/>
          </a:xfrm>
          <a:prstGeom prst="rect">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rot lat="0" lon="0" rev="0"/>
            </a:camera>
            <a:lightRig rig="flat" dir="t"/>
          </a:scene3d>
          <a:sp3d extrusionH="2286000" contourW="12700" prstMaterial="matt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76" dirty="0"/>
              <a:t>9</a:t>
            </a:r>
          </a:p>
        </p:txBody>
      </p:sp>
      <p:sp>
        <p:nvSpPr>
          <p:cNvPr id="19" name="Rectangle 18">
            <a:extLst>
              <a:ext uri="{FF2B5EF4-FFF2-40B4-BE49-F238E27FC236}">
                <a16:creationId xmlns:a16="http://schemas.microsoft.com/office/drawing/2014/main" id="{AECC746D-7BFF-4981-8EB0-61A5E6C59E62}"/>
              </a:ext>
            </a:extLst>
          </p:cNvPr>
          <p:cNvSpPr>
            <a:spLocks noChangeAspect="1"/>
          </p:cNvSpPr>
          <p:nvPr/>
        </p:nvSpPr>
        <p:spPr>
          <a:xfrm>
            <a:off x="7618187" y="4175475"/>
            <a:ext cx="815472" cy="815507"/>
          </a:xfrm>
          <a:prstGeom prst="rect">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rot lat="0" lon="0" rev="0"/>
            </a:camera>
            <a:lightRig rig="flat" dir="t"/>
          </a:scene3d>
          <a:sp3d extrusionH="2286000" contourW="12700" prstMaterial="matt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76" dirty="0"/>
              <a:t>10</a:t>
            </a:r>
          </a:p>
        </p:txBody>
      </p:sp>
      <p:sp>
        <p:nvSpPr>
          <p:cNvPr id="8" name="Plus Sign 7">
            <a:extLst>
              <a:ext uri="{FF2B5EF4-FFF2-40B4-BE49-F238E27FC236}">
                <a16:creationId xmlns:a16="http://schemas.microsoft.com/office/drawing/2014/main" id="{2CD14672-BAB1-4469-B385-D9D2D354F867}"/>
              </a:ext>
            </a:extLst>
          </p:cNvPr>
          <p:cNvSpPr/>
          <p:nvPr/>
        </p:nvSpPr>
        <p:spPr>
          <a:xfrm>
            <a:off x="2073614" y="1704289"/>
            <a:ext cx="430148" cy="492289"/>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1276"/>
          </a:p>
        </p:txBody>
      </p:sp>
      <p:sp>
        <p:nvSpPr>
          <p:cNvPr id="18" name="Equals 17">
            <a:extLst>
              <a:ext uri="{FF2B5EF4-FFF2-40B4-BE49-F238E27FC236}">
                <a16:creationId xmlns:a16="http://schemas.microsoft.com/office/drawing/2014/main" id="{6477FC86-0E56-4960-B636-63CA9440593B}"/>
              </a:ext>
            </a:extLst>
          </p:cNvPr>
          <p:cNvSpPr/>
          <p:nvPr/>
        </p:nvSpPr>
        <p:spPr>
          <a:xfrm>
            <a:off x="5816792" y="1767731"/>
            <a:ext cx="492289" cy="492289"/>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1276">
              <a:solidFill>
                <a:schemeClr val="tx1"/>
              </a:solidFill>
            </a:endParaRPr>
          </a:p>
        </p:txBody>
      </p:sp>
      <p:sp>
        <p:nvSpPr>
          <p:cNvPr id="21" name="Rectangle 20">
            <a:extLst>
              <a:ext uri="{FF2B5EF4-FFF2-40B4-BE49-F238E27FC236}">
                <a16:creationId xmlns:a16="http://schemas.microsoft.com/office/drawing/2014/main" id="{1847D638-18D2-490D-AC50-E7C565B9EDB8}"/>
              </a:ext>
            </a:extLst>
          </p:cNvPr>
          <p:cNvSpPr/>
          <p:nvPr/>
        </p:nvSpPr>
        <p:spPr>
          <a:xfrm>
            <a:off x="2404366" y="829276"/>
            <a:ext cx="729252" cy="2236699"/>
          </a:xfrm>
          <a:prstGeom prst="rect">
            <a:avLst/>
          </a:prstGeom>
          <a:noFill/>
        </p:spPr>
        <p:txBody>
          <a:bodyPr wrap="square" lIns="64830" tIns="32415" rIns="64830" bIns="32415">
            <a:spAutoFit/>
          </a:bodyPr>
          <a:lstStyle/>
          <a:p>
            <a:pPr algn="ctr"/>
            <a:r>
              <a:rPr lang="en-US" sz="14109" dirty="0">
                <a:ln w="0"/>
                <a:effectLst>
                  <a:outerShdw blurRad="38100" dist="19050" dir="2700000" algn="tl" rotWithShape="0">
                    <a:schemeClr val="dk1">
                      <a:alpha val="40000"/>
                    </a:schemeClr>
                  </a:outerShdw>
                </a:effectLst>
              </a:rPr>
              <a:t>(</a:t>
            </a:r>
            <a:endParaRPr lang="en-US" sz="4679" dirty="0">
              <a:ln w="0"/>
              <a:effectLst>
                <a:outerShdw blurRad="38100" dist="19050" dir="2700000" algn="tl" rotWithShape="0">
                  <a:schemeClr val="dk1">
                    <a:alpha val="40000"/>
                  </a:schemeClr>
                </a:outerShdw>
              </a:effectLst>
            </a:endParaRPr>
          </a:p>
        </p:txBody>
      </p:sp>
      <p:sp>
        <p:nvSpPr>
          <p:cNvPr id="45" name="Rectangle 44">
            <a:extLst>
              <a:ext uri="{FF2B5EF4-FFF2-40B4-BE49-F238E27FC236}">
                <a16:creationId xmlns:a16="http://schemas.microsoft.com/office/drawing/2014/main" id="{F9EBE965-5E57-43CD-8CA7-F3B5575ECCCC}"/>
              </a:ext>
            </a:extLst>
          </p:cNvPr>
          <p:cNvSpPr/>
          <p:nvPr/>
        </p:nvSpPr>
        <p:spPr>
          <a:xfrm>
            <a:off x="4959305" y="829276"/>
            <a:ext cx="881217" cy="2236699"/>
          </a:xfrm>
          <a:prstGeom prst="rect">
            <a:avLst/>
          </a:prstGeom>
          <a:noFill/>
        </p:spPr>
        <p:txBody>
          <a:bodyPr wrap="square" lIns="64830" tIns="32415" rIns="64830" bIns="32415">
            <a:spAutoFit/>
          </a:bodyPr>
          <a:lstStyle/>
          <a:p>
            <a:pPr algn="ctr"/>
            <a:r>
              <a:rPr lang="en-US" sz="14109" dirty="0">
                <a:ln w="0"/>
                <a:effectLst>
                  <a:outerShdw blurRad="38100" dist="19050" dir="2700000" algn="tl" rotWithShape="0">
                    <a:schemeClr val="dk1">
                      <a:alpha val="40000"/>
                    </a:schemeClr>
                  </a:outerShdw>
                </a:effectLst>
              </a:rPr>
              <a:t>)</a:t>
            </a:r>
            <a:endParaRPr lang="en-US" sz="6806" dirty="0">
              <a:ln w="0"/>
              <a:effectLst>
                <a:outerShdw blurRad="38100" dist="19050" dir="2700000" algn="tl" rotWithShape="0">
                  <a:schemeClr val="dk1">
                    <a:alpha val="40000"/>
                  </a:schemeClr>
                </a:outerShdw>
              </a:effectLst>
            </a:endParaRPr>
          </a:p>
        </p:txBody>
      </p:sp>
      <p:sp>
        <p:nvSpPr>
          <p:cNvPr id="23" name="Rectangle 22">
            <a:extLst>
              <a:ext uri="{FF2B5EF4-FFF2-40B4-BE49-F238E27FC236}">
                <a16:creationId xmlns:a16="http://schemas.microsoft.com/office/drawing/2014/main" id="{BBA450F4-011E-4461-B51E-3AD36387F389}"/>
              </a:ext>
            </a:extLst>
          </p:cNvPr>
          <p:cNvSpPr/>
          <p:nvPr/>
        </p:nvSpPr>
        <p:spPr>
          <a:xfrm>
            <a:off x="2797760" y="1491338"/>
            <a:ext cx="385804" cy="851063"/>
          </a:xfrm>
          <a:prstGeom prst="rect">
            <a:avLst/>
          </a:prstGeom>
          <a:noFill/>
        </p:spPr>
        <p:txBody>
          <a:bodyPr wrap="none" lIns="64830" tIns="32415" rIns="64830" bIns="32415">
            <a:spAutoFit/>
          </a:bodyPr>
          <a:lstStyle/>
          <a:p>
            <a:pPr algn="ctr"/>
            <a:r>
              <a:rPr lang="en-US" sz="5105" i="1" dirty="0">
                <a:ln w="0"/>
                <a:effectLst>
                  <a:outerShdw blurRad="38100" dist="19050" dir="2700000" algn="tl" rotWithShape="0">
                    <a:schemeClr val="dk1">
                      <a:alpha val="40000"/>
                    </a:schemeClr>
                  </a:outerShdw>
                </a:effectLst>
              </a:rPr>
              <a:t>s</a:t>
            </a:r>
            <a:endParaRPr lang="en-US" sz="3829" i="1" dirty="0">
              <a:ln w="0"/>
              <a:effectLst>
                <a:outerShdw blurRad="38100" dist="19050" dir="2700000" algn="tl" rotWithShape="0">
                  <a:schemeClr val="dk1">
                    <a:alpha val="40000"/>
                  </a:schemeClr>
                </a:outerShdw>
              </a:effectLst>
            </a:endParaRPr>
          </a:p>
        </p:txBody>
      </p:sp>
      <p:pic>
        <p:nvPicPr>
          <p:cNvPr id="24" name="Picture 23">
            <a:extLst>
              <a:ext uri="{FF2B5EF4-FFF2-40B4-BE49-F238E27FC236}">
                <a16:creationId xmlns:a16="http://schemas.microsoft.com/office/drawing/2014/main" id="{763DA778-A7EE-4646-AF17-75F4A6A4D3E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3398549">
            <a:off x="5248725" y="2005169"/>
            <a:ext cx="448463" cy="2824532"/>
          </a:xfrm>
          <a:prstGeom prst="rect">
            <a:avLst/>
          </a:prstGeom>
        </p:spPr>
      </p:pic>
      <p:cxnSp>
        <p:nvCxnSpPr>
          <p:cNvPr id="3" name="Straight Arrow Connector 2">
            <a:extLst>
              <a:ext uri="{FF2B5EF4-FFF2-40B4-BE49-F238E27FC236}">
                <a16:creationId xmlns:a16="http://schemas.microsoft.com/office/drawing/2014/main" id="{838035B2-42AF-4880-99AC-098BFC159B3A}"/>
              </a:ext>
            </a:extLst>
          </p:cNvPr>
          <p:cNvCxnSpPr>
            <a:cxnSpLocks/>
          </p:cNvCxnSpPr>
          <p:nvPr/>
        </p:nvCxnSpPr>
        <p:spPr>
          <a:xfrm>
            <a:off x="2990803" y="2260019"/>
            <a:ext cx="0" cy="981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9D1AA707-B710-4CA6-8086-087DEE378783}"/>
              </a:ext>
            </a:extLst>
          </p:cNvPr>
          <p:cNvGrpSpPr/>
          <p:nvPr/>
        </p:nvGrpSpPr>
        <p:grpSpPr>
          <a:xfrm>
            <a:off x="1195992" y="3325506"/>
            <a:ext cx="3646339" cy="240317"/>
            <a:chOff x="1686908" y="3547241"/>
            <a:chExt cx="5143045" cy="338959"/>
          </a:xfrm>
        </p:grpSpPr>
        <p:cxnSp>
          <p:nvCxnSpPr>
            <p:cNvPr id="38" name="Straight Arrow Connector 37">
              <a:extLst>
                <a:ext uri="{FF2B5EF4-FFF2-40B4-BE49-F238E27FC236}">
                  <a16:creationId xmlns:a16="http://schemas.microsoft.com/office/drawing/2014/main" id="{88E6CC5B-E4CA-4F32-A121-A638B758E26C}"/>
                </a:ext>
              </a:extLst>
            </p:cNvPr>
            <p:cNvCxnSpPr>
              <a:cxnSpLocks/>
            </p:cNvCxnSpPr>
            <p:nvPr/>
          </p:nvCxnSpPr>
          <p:spPr>
            <a:xfrm>
              <a:off x="1686908" y="3720662"/>
              <a:ext cx="5143045"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C5D06D6-DDA1-457F-9C38-A57AB53B906C}"/>
                </a:ext>
              </a:extLst>
            </p:cNvPr>
            <p:cNvCxnSpPr/>
            <p:nvPr/>
          </p:nvCxnSpPr>
          <p:spPr>
            <a:xfrm>
              <a:off x="1891860" y="3547241"/>
              <a:ext cx="0" cy="3310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FEEEE15-652D-449D-A6C9-8CD8BE162DDA}"/>
                </a:ext>
              </a:extLst>
            </p:cNvPr>
            <p:cNvCxnSpPr/>
            <p:nvPr/>
          </p:nvCxnSpPr>
          <p:spPr>
            <a:xfrm>
              <a:off x="6568963" y="3555124"/>
              <a:ext cx="0" cy="3310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7" name="Rectangle 46">
            <a:extLst>
              <a:ext uri="{FF2B5EF4-FFF2-40B4-BE49-F238E27FC236}">
                <a16:creationId xmlns:a16="http://schemas.microsoft.com/office/drawing/2014/main" id="{6069DE60-47D2-4063-AFB9-7FD8B9040B5D}"/>
              </a:ext>
            </a:extLst>
          </p:cNvPr>
          <p:cNvSpPr/>
          <p:nvPr/>
        </p:nvSpPr>
        <p:spPr>
          <a:xfrm>
            <a:off x="941962" y="2899035"/>
            <a:ext cx="736178" cy="545595"/>
          </a:xfrm>
          <a:prstGeom prst="rect">
            <a:avLst/>
          </a:prstGeom>
          <a:noFill/>
        </p:spPr>
        <p:txBody>
          <a:bodyPr wrap="square" lIns="64830" tIns="32415" rIns="64830" bIns="32415">
            <a:spAutoFit/>
          </a:bodyPr>
          <a:lstStyle/>
          <a:p>
            <a:pPr algn="ctr"/>
            <a:r>
              <a:rPr lang="en-US" sz="3120" i="1" dirty="0">
                <a:ln w="0"/>
                <a:effectLst>
                  <a:outerShdw blurRad="38100" dist="19050" dir="2700000" algn="tl" rotWithShape="0">
                    <a:schemeClr val="dk1">
                      <a:alpha val="40000"/>
                    </a:schemeClr>
                  </a:outerShdw>
                </a:effectLst>
              </a:rPr>
              <a:t>-</a:t>
            </a:r>
            <a:r>
              <a:rPr lang="en-US" sz="1702" i="1" dirty="0">
                <a:ln w="0"/>
                <a:effectLst>
                  <a:outerShdw blurRad="38100" dist="19050" dir="2700000" algn="tl" rotWithShape="0">
                    <a:schemeClr val="dk1">
                      <a:alpha val="40000"/>
                    </a:schemeClr>
                  </a:outerShdw>
                </a:effectLst>
              </a:rPr>
              <a:t>1500</a:t>
            </a:r>
            <a:endParaRPr lang="en-US" sz="3829" i="1" dirty="0">
              <a:ln w="0"/>
              <a:effectLst>
                <a:outerShdw blurRad="38100" dist="19050" dir="2700000" algn="tl" rotWithShape="0">
                  <a:schemeClr val="dk1">
                    <a:alpha val="40000"/>
                  </a:schemeClr>
                </a:outerShdw>
              </a:effectLst>
            </a:endParaRPr>
          </a:p>
        </p:txBody>
      </p:sp>
      <p:sp>
        <p:nvSpPr>
          <p:cNvPr id="48" name="Rectangle 47">
            <a:extLst>
              <a:ext uri="{FF2B5EF4-FFF2-40B4-BE49-F238E27FC236}">
                <a16:creationId xmlns:a16="http://schemas.microsoft.com/office/drawing/2014/main" id="{CBBE50F6-E55E-40AD-B275-76A6DBE40A46}"/>
              </a:ext>
            </a:extLst>
          </p:cNvPr>
          <p:cNvSpPr/>
          <p:nvPr/>
        </p:nvSpPr>
        <p:spPr>
          <a:xfrm>
            <a:off x="4321790" y="3078018"/>
            <a:ext cx="736178" cy="327394"/>
          </a:xfrm>
          <a:prstGeom prst="rect">
            <a:avLst/>
          </a:prstGeom>
          <a:noFill/>
        </p:spPr>
        <p:txBody>
          <a:bodyPr wrap="square" lIns="64830" tIns="32415" rIns="64830" bIns="32415">
            <a:spAutoFit/>
          </a:bodyPr>
          <a:lstStyle/>
          <a:p>
            <a:pPr algn="ctr"/>
            <a:r>
              <a:rPr lang="en-US" sz="1702" i="1" dirty="0">
                <a:ln w="0"/>
                <a:effectLst>
                  <a:outerShdw blurRad="38100" dist="19050" dir="2700000" algn="tl" rotWithShape="0">
                    <a:schemeClr val="dk1">
                      <a:alpha val="40000"/>
                    </a:schemeClr>
                  </a:outerShdw>
                </a:effectLst>
              </a:rPr>
              <a:t>1500</a:t>
            </a:r>
            <a:endParaRPr lang="en-US" sz="3829" i="1" dirty="0">
              <a:ln w="0"/>
              <a:effectLst>
                <a:outerShdw blurRad="38100" dist="19050" dir="2700000" algn="tl" rotWithShape="0">
                  <a:schemeClr val="dk1">
                    <a:alpha val="40000"/>
                  </a:schemeClr>
                </a:outerShdw>
              </a:effectLst>
            </a:endParaRPr>
          </a:p>
        </p:txBody>
      </p:sp>
      <p:sp>
        <p:nvSpPr>
          <p:cNvPr id="44" name="Oval 43">
            <a:extLst>
              <a:ext uri="{FF2B5EF4-FFF2-40B4-BE49-F238E27FC236}">
                <a16:creationId xmlns:a16="http://schemas.microsoft.com/office/drawing/2014/main" id="{9338FB1C-9EBC-4E7B-9225-64E4D7E3DA93}"/>
              </a:ext>
            </a:extLst>
          </p:cNvPr>
          <p:cNvSpPr/>
          <p:nvPr/>
        </p:nvSpPr>
        <p:spPr>
          <a:xfrm>
            <a:off x="1246329" y="3353488"/>
            <a:ext cx="189941" cy="189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76"/>
          </a:p>
        </p:txBody>
      </p:sp>
      <p:sp>
        <p:nvSpPr>
          <p:cNvPr id="39" name="Rectangle 38">
            <a:extLst>
              <a:ext uri="{FF2B5EF4-FFF2-40B4-BE49-F238E27FC236}">
                <a16:creationId xmlns:a16="http://schemas.microsoft.com/office/drawing/2014/main" id="{2AB72BE4-B2C4-475E-9044-14AB0D6486FB}"/>
              </a:ext>
            </a:extLst>
          </p:cNvPr>
          <p:cNvSpPr/>
          <p:nvPr/>
        </p:nvSpPr>
        <p:spPr>
          <a:xfrm>
            <a:off x="5263865" y="4946498"/>
            <a:ext cx="577997" cy="370931"/>
          </a:xfrm>
          <a:prstGeom prst="rect">
            <a:avLst/>
          </a:prstGeom>
          <a:noFill/>
        </p:spPr>
        <p:txBody>
          <a:bodyPr wrap="square" lIns="64830" tIns="32415" rIns="64830" bIns="32415">
            <a:spAutoFit/>
          </a:bodyPr>
          <a:lstStyle/>
          <a:p>
            <a:pPr algn="ctr"/>
            <a:r>
              <a:rPr lang="en-US" sz="1985" dirty="0">
                <a:ln w="0"/>
                <a:solidFill>
                  <a:srgbClr val="00B0F0"/>
                </a:solidFill>
              </a:rPr>
              <a:t>frog</a:t>
            </a:r>
            <a:endParaRPr lang="en-US" sz="1702" dirty="0">
              <a:ln w="0"/>
              <a:solidFill>
                <a:srgbClr val="00B0F0"/>
              </a:solidFill>
            </a:endParaRPr>
          </a:p>
        </p:txBody>
      </p:sp>
      <p:sp>
        <p:nvSpPr>
          <p:cNvPr id="40" name="Rectangle 39">
            <a:extLst>
              <a:ext uri="{FF2B5EF4-FFF2-40B4-BE49-F238E27FC236}">
                <a16:creationId xmlns:a16="http://schemas.microsoft.com/office/drawing/2014/main" id="{DFD55E25-1C41-42FE-BF6C-85993B9F04A9}"/>
              </a:ext>
            </a:extLst>
          </p:cNvPr>
          <p:cNvSpPr/>
          <p:nvPr/>
        </p:nvSpPr>
        <p:spPr>
          <a:xfrm>
            <a:off x="2000846" y="4947002"/>
            <a:ext cx="537234" cy="370931"/>
          </a:xfrm>
          <a:prstGeom prst="rect">
            <a:avLst/>
          </a:prstGeom>
          <a:noFill/>
        </p:spPr>
        <p:txBody>
          <a:bodyPr wrap="square" lIns="64830" tIns="32415" rIns="64830" bIns="32415">
            <a:spAutoFit/>
          </a:bodyPr>
          <a:lstStyle/>
          <a:p>
            <a:pPr algn="ctr"/>
            <a:r>
              <a:rPr lang="en-US" sz="1985" dirty="0">
                <a:ln w="0"/>
                <a:solidFill>
                  <a:srgbClr val="FFC000"/>
                </a:solidFill>
              </a:rPr>
              <a:t>bird</a:t>
            </a:r>
            <a:endParaRPr lang="en-US" sz="1702" dirty="0">
              <a:ln w="0"/>
              <a:solidFill>
                <a:srgbClr val="FFC000"/>
              </a:solidFill>
            </a:endParaRPr>
          </a:p>
        </p:txBody>
      </p:sp>
      <p:sp>
        <p:nvSpPr>
          <p:cNvPr id="41" name="Rectangle 40">
            <a:extLst>
              <a:ext uri="{FF2B5EF4-FFF2-40B4-BE49-F238E27FC236}">
                <a16:creationId xmlns:a16="http://schemas.microsoft.com/office/drawing/2014/main" id="{7A628594-7DFC-4DF5-B8EB-B385E5420CBB}"/>
              </a:ext>
            </a:extLst>
          </p:cNvPr>
          <p:cNvSpPr/>
          <p:nvPr/>
        </p:nvSpPr>
        <p:spPr>
          <a:xfrm>
            <a:off x="2803198" y="4930375"/>
            <a:ext cx="537234" cy="370931"/>
          </a:xfrm>
          <a:prstGeom prst="rect">
            <a:avLst/>
          </a:prstGeom>
          <a:noFill/>
        </p:spPr>
        <p:txBody>
          <a:bodyPr wrap="square" lIns="64830" tIns="32415" rIns="64830" bIns="32415">
            <a:spAutoFit/>
          </a:bodyPr>
          <a:lstStyle/>
          <a:p>
            <a:pPr algn="ctr"/>
            <a:r>
              <a:rPr lang="en-US" sz="1985" dirty="0">
                <a:ln w="0"/>
                <a:solidFill>
                  <a:srgbClr val="E3DE00"/>
                </a:solidFill>
              </a:rPr>
              <a:t>cat</a:t>
            </a:r>
            <a:endParaRPr lang="en-US" sz="1702" dirty="0">
              <a:ln w="0"/>
              <a:solidFill>
                <a:srgbClr val="E3DE00"/>
              </a:solidFill>
            </a:endParaRPr>
          </a:p>
        </p:txBody>
      </p:sp>
      <p:sp>
        <p:nvSpPr>
          <p:cNvPr id="42" name="Rectangle 41">
            <a:extLst>
              <a:ext uri="{FF2B5EF4-FFF2-40B4-BE49-F238E27FC236}">
                <a16:creationId xmlns:a16="http://schemas.microsoft.com/office/drawing/2014/main" id="{F4F95025-CA01-44A1-8573-ED806939B474}"/>
              </a:ext>
            </a:extLst>
          </p:cNvPr>
          <p:cNvSpPr/>
          <p:nvPr/>
        </p:nvSpPr>
        <p:spPr>
          <a:xfrm>
            <a:off x="3615954" y="4949185"/>
            <a:ext cx="608058" cy="370931"/>
          </a:xfrm>
          <a:prstGeom prst="rect">
            <a:avLst/>
          </a:prstGeom>
          <a:noFill/>
        </p:spPr>
        <p:txBody>
          <a:bodyPr wrap="square" lIns="64830" tIns="32415" rIns="64830" bIns="32415">
            <a:spAutoFit/>
          </a:bodyPr>
          <a:lstStyle/>
          <a:p>
            <a:pPr algn="ctr"/>
            <a:r>
              <a:rPr lang="en-US" sz="1985" dirty="0">
                <a:ln w="0"/>
                <a:solidFill>
                  <a:srgbClr val="92D050"/>
                </a:solidFill>
              </a:rPr>
              <a:t>deer</a:t>
            </a:r>
            <a:endParaRPr lang="en-US" sz="1702" dirty="0">
              <a:ln w="0"/>
              <a:solidFill>
                <a:srgbClr val="92D050"/>
              </a:solidFill>
            </a:endParaRPr>
          </a:p>
        </p:txBody>
      </p:sp>
      <p:sp>
        <p:nvSpPr>
          <p:cNvPr id="50" name="Rectangle 49">
            <a:extLst>
              <a:ext uri="{FF2B5EF4-FFF2-40B4-BE49-F238E27FC236}">
                <a16:creationId xmlns:a16="http://schemas.microsoft.com/office/drawing/2014/main" id="{50A48CC5-B42B-4100-A980-4B858DC84D9B}"/>
              </a:ext>
            </a:extLst>
          </p:cNvPr>
          <p:cNvSpPr/>
          <p:nvPr/>
        </p:nvSpPr>
        <p:spPr>
          <a:xfrm>
            <a:off x="4464082" y="4947002"/>
            <a:ext cx="537234" cy="370931"/>
          </a:xfrm>
          <a:prstGeom prst="rect">
            <a:avLst/>
          </a:prstGeom>
          <a:noFill/>
        </p:spPr>
        <p:txBody>
          <a:bodyPr wrap="square" lIns="64830" tIns="32415" rIns="64830" bIns="32415">
            <a:spAutoFit/>
          </a:bodyPr>
          <a:lstStyle/>
          <a:p>
            <a:pPr algn="ctr"/>
            <a:r>
              <a:rPr lang="en-US" sz="1985" dirty="0">
                <a:ln w="0"/>
                <a:solidFill>
                  <a:srgbClr val="00B050"/>
                </a:solidFill>
              </a:rPr>
              <a:t>dog</a:t>
            </a:r>
            <a:endParaRPr lang="en-US" sz="1702" dirty="0">
              <a:ln w="0"/>
              <a:solidFill>
                <a:srgbClr val="00B050"/>
              </a:solidFill>
            </a:endParaRPr>
          </a:p>
        </p:txBody>
      </p:sp>
      <p:sp>
        <p:nvSpPr>
          <p:cNvPr id="51" name="Rectangle 50">
            <a:extLst>
              <a:ext uri="{FF2B5EF4-FFF2-40B4-BE49-F238E27FC236}">
                <a16:creationId xmlns:a16="http://schemas.microsoft.com/office/drawing/2014/main" id="{1278A27C-4D26-4189-8C50-4581556990E9}"/>
              </a:ext>
            </a:extLst>
          </p:cNvPr>
          <p:cNvSpPr/>
          <p:nvPr/>
        </p:nvSpPr>
        <p:spPr>
          <a:xfrm>
            <a:off x="6025150" y="4946498"/>
            <a:ext cx="709686" cy="370931"/>
          </a:xfrm>
          <a:prstGeom prst="rect">
            <a:avLst/>
          </a:prstGeom>
          <a:noFill/>
        </p:spPr>
        <p:txBody>
          <a:bodyPr wrap="square" lIns="64830" tIns="32415" rIns="64830" bIns="32415">
            <a:spAutoFit/>
          </a:bodyPr>
          <a:lstStyle/>
          <a:p>
            <a:pPr algn="ctr"/>
            <a:r>
              <a:rPr lang="en-US" sz="1985" dirty="0">
                <a:ln w="0"/>
                <a:solidFill>
                  <a:srgbClr val="0070C0"/>
                </a:solidFill>
              </a:rPr>
              <a:t>horse</a:t>
            </a:r>
            <a:endParaRPr lang="en-US" sz="1702" dirty="0">
              <a:ln w="0"/>
              <a:solidFill>
                <a:srgbClr val="0070C0"/>
              </a:solidFill>
            </a:endParaRPr>
          </a:p>
        </p:txBody>
      </p:sp>
      <p:sp>
        <p:nvSpPr>
          <p:cNvPr id="52" name="Rectangle 51">
            <a:extLst>
              <a:ext uri="{FF2B5EF4-FFF2-40B4-BE49-F238E27FC236}">
                <a16:creationId xmlns:a16="http://schemas.microsoft.com/office/drawing/2014/main" id="{BA1A7BB6-0477-4661-9C83-11DDC9A6C975}"/>
              </a:ext>
            </a:extLst>
          </p:cNvPr>
          <p:cNvSpPr/>
          <p:nvPr/>
        </p:nvSpPr>
        <p:spPr>
          <a:xfrm>
            <a:off x="6881142" y="4946498"/>
            <a:ext cx="640857" cy="370931"/>
          </a:xfrm>
          <a:prstGeom prst="rect">
            <a:avLst/>
          </a:prstGeom>
          <a:noFill/>
        </p:spPr>
        <p:txBody>
          <a:bodyPr wrap="square" lIns="64830" tIns="32415" rIns="64830" bIns="32415">
            <a:spAutoFit/>
          </a:bodyPr>
          <a:lstStyle/>
          <a:p>
            <a:pPr algn="ctr"/>
            <a:r>
              <a:rPr lang="en-US" sz="1985" dirty="0">
                <a:ln w="0"/>
                <a:solidFill>
                  <a:srgbClr val="002060"/>
                </a:solidFill>
              </a:rPr>
              <a:t>ship</a:t>
            </a:r>
            <a:endParaRPr lang="en-US" sz="1702" dirty="0">
              <a:ln w="0"/>
              <a:solidFill>
                <a:srgbClr val="002060"/>
              </a:solidFill>
            </a:endParaRPr>
          </a:p>
        </p:txBody>
      </p:sp>
      <p:sp>
        <p:nvSpPr>
          <p:cNvPr id="53" name="Rectangle 52">
            <a:extLst>
              <a:ext uri="{FF2B5EF4-FFF2-40B4-BE49-F238E27FC236}">
                <a16:creationId xmlns:a16="http://schemas.microsoft.com/office/drawing/2014/main" id="{8BBBD380-1883-424D-AADF-609D6C93DA88}"/>
              </a:ext>
            </a:extLst>
          </p:cNvPr>
          <p:cNvSpPr/>
          <p:nvPr/>
        </p:nvSpPr>
        <p:spPr>
          <a:xfrm>
            <a:off x="7669939" y="4946498"/>
            <a:ext cx="720637" cy="370931"/>
          </a:xfrm>
          <a:prstGeom prst="rect">
            <a:avLst/>
          </a:prstGeom>
          <a:noFill/>
        </p:spPr>
        <p:txBody>
          <a:bodyPr wrap="square" lIns="64830" tIns="32415" rIns="64830" bIns="32415">
            <a:spAutoFit/>
          </a:bodyPr>
          <a:lstStyle/>
          <a:p>
            <a:pPr algn="ctr"/>
            <a:r>
              <a:rPr lang="en-US" sz="1985" dirty="0">
                <a:ln w="0"/>
                <a:solidFill>
                  <a:srgbClr val="7030A0"/>
                </a:solidFill>
              </a:rPr>
              <a:t>truck</a:t>
            </a:r>
            <a:endParaRPr lang="en-US" sz="1702" dirty="0">
              <a:ln w="0"/>
              <a:solidFill>
                <a:srgbClr val="7030A0"/>
              </a:solidFill>
            </a:endParaRPr>
          </a:p>
        </p:txBody>
      </p:sp>
      <p:sp>
        <p:nvSpPr>
          <p:cNvPr id="54" name="Rectangle 53">
            <a:extLst>
              <a:ext uri="{FF2B5EF4-FFF2-40B4-BE49-F238E27FC236}">
                <a16:creationId xmlns:a16="http://schemas.microsoft.com/office/drawing/2014/main" id="{13B2AF71-6268-4CF3-B8A1-AF98FE02ED36}"/>
              </a:ext>
            </a:extLst>
          </p:cNvPr>
          <p:cNvSpPr/>
          <p:nvPr/>
        </p:nvSpPr>
        <p:spPr>
          <a:xfrm>
            <a:off x="278087" y="4947003"/>
            <a:ext cx="720637" cy="676400"/>
          </a:xfrm>
          <a:prstGeom prst="rect">
            <a:avLst/>
          </a:prstGeom>
          <a:noFill/>
        </p:spPr>
        <p:txBody>
          <a:bodyPr wrap="square" lIns="64830" tIns="32415" rIns="64830" bIns="32415">
            <a:spAutoFit/>
          </a:bodyPr>
          <a:lstStyle/>
          <a:p>
            <a:pPr algn="ctr"/>
            <a:r>
              <a:rPr lang="en-US" sz="1985" dirty="0">
                <a:ln w="0"/>
                <a:solidFill>
                  <a:srgbClr val="C00000"/>
                </a:solidFill>
              </a:rPr>
              <a:t>air-</a:t>
            </a:r>
          </a:p>
          <a:p>
            <a:pPr algn="ctr"/>
            <a:r>
              <a:rPr lang="en-US" sz="1985" dirty="0">
                <a:ln w="0"/>
                <a:solidFill>
                  <a:srgbClr val="C00000"/>
                </a:solidFill>
              </a:rPr>
              <a:t>plane</a:t>
            </a:r>
            <a:endParaRPr lang="en-US" sz="2269" dirty="0">
              <a:ln w="0"/>
              <a:solidFill>
                <a:srgbClr val="C00000"/>
              </a:solidFill>
            </a:endParaRPr>
          </a:p>
        </p:txBody>
      </p:sp>
      <p:sp>
        <p:nvSpPr>
          <p:cNvPr id="55" name="Rectangle 54">
            <a:extLst>
              <a:ext uri="{FF2B5EF4-FFF2-40B4-BE49-F238E27FC236}">
                <a16:creationId xmlns:a16="http://schemas.microsoft.com/office/drawing/2014/main" id="{AA367B5D-0247-4D25-846F-A1B9CE29E2C3}"/>
              </a:ext>
            </a:extLst>
          </p:cNvPr>
          <p:cNvSpPr/>
          <p:nvPr/>
        </p:nvSpPr>
        <p:spPr>
          <a:xfrm>
            <a:off x="1021535" y="4947002"/>
            <a:ext cx="853312" cy="676400"/>
          </a:xfrm>
          <a:prstGeom prst="rect">
            <a:avLst/>
          </a:prstGeom>
          <a:noFill/>
        </p:spPr>
        <p:txBody>
          <a:bodyPr wrap="square" lIns="64830" tIns="32415" rIns="64830" bIns="32415">
            <a:spAutoFit/>
          </a:bodyPr>
          <a:lstStyle/>
          <a:p>
            <a:pPr algn="ctr"/>
            <a:r>
              <a:rPr lang="en-US" sz="1985" dirty="0">
                <a:ln w="0"/>
                <a:solidFill>
                  <a:srgbClr val="FF0000"/>
                </a:solidFill>
              </a:rPr>
              <a:t>auto-</a:t>
            </a:r>
          </a:p>
          <a:p>
            <a:pPr algn="ctr"/>
            <a:r>
              <a:rPr lang="en-US" sz="1985" dirty="0">
                <a:ln w="0"/>
                <a:solidFill>
                  <a:srgbClr val="FF0000"/>
                </a:solidFill>
              </a:rPr>
              <a:t>mobile</a:t>
            </a:r>
          </a:p>
        </p:txBody>
      </p:sp>
      <p:sp>
        <p:nvSpPr>
          <p:cNvPr id="66" name="TextBox 65">
            <a:extLst>
              <a:ext uri="{FF2B5EF4-FFF2-40B4-BE49-F238E27FC236}">
                <a16:creationId xmlns:a16="http://schemas.microsoft.com/office/drawing/2014/main" id="{A1BDB38D-9861-43BE-B6A8-FC6A411E9791}"/>
              </a:ext>
            </a:extLst>
          </p:cNvPr>
          <p:cNvSpPr txBox="1"/>
          <p:nvPr/>
        </p:nvSpPr>
        <p:spPr>
          <a:xfrm>
            <a:off x="226367" y="4362028"/>
            <a:ext cx="807090" cy="485069"/>
          </a:xfrm>
          <a:prstGeom prst="rect">
            <a:avLst/>
          </a:prstGeom>
          <a:noFill/>
        </p:spPr>
        <p:txBody>
          <a:bodyPr wrap="square" rtlCol="0">
            <a:spAutoFit/>
          </a:bodyPr>
          <a:lstStyle/>
          <a:p>
            <a:pPr algn="ctr"/>
            <a:r>
              <a:rPr lang="en-GB" sz="2552" dirty="0"/>
              <a:t>?</a:t>
            </a:r>
          </a:p>
        </p:txBody>
      </p:sp>
      <p:sp>
        <p:nvSpPr>
          <p:cNvPr id="67" name="TextBox 66">
            <a:extLst>
              <a:ext uri="{FF2B5EF4-FFF2-40B4-BE49-F238E27FC236}">
                <a16:creationId xmlns:a16="http://schemas.microsoft.com/office/drawing/2014/main" id="{D53AD01F-A938-40F9-82A1-6DE9A9497DC6}"/>
              </a:ext>
            </a:extLst>
          </p:cNvPr>
          <p:cNvSpPr txBox="1"/>
          <p:nvPr/>
        </p:nvSpPr>
        <p:spPr>
          <a:xfrm>
            <a:off x="1035435" y="4383848"/>
            <a:ext cx="807090" cy="441531"/>
          </a:xfrm>
          <a:prstGeom prst="rect">
            <a:avLst/>
          </a:prstGeom>
          <a:noFill/>
        </p:spPr>
        <p:txBody>
          <a:bodyPr wrap="square" rtlCol="0">
            <a:spAutoFit/>
          </a:bodyPr>
          <a:lstStyle/>
          <a:p>
            <a:pPr algn="ctr"/>
            <a:r>
              <a:rPr lang="en-GB" sz="2269" dirty="0"/>
              <a:t>?</a:t>
            </a:r>
            <a:endParaRPr lang="en-GB" sz="1134" dirty="0"/>
          </a:p>
        </p:txBody>
      </p:sp>
      <p:sp>
        <p:nvSpPr>
          <p:cNvPr id="68" name="TextBox 67">
            <a:extLst>
              <a:ext uri="{FF2B5EF4-FFF2-40B4-BE49-F238E27FC236}">
                <a16:creationId xmlns:a16="http://schemas.microsoft.com/office/drawing/2014/main" id="{B1C166BD-6C14-4C74-B72A-E038A6B84545}"/>
              </a:ext>
            </a:extLst>
          </p:cNvPr>
          <p:cNvSpPr txBox="1"/>
          <p:nvPr/>
        </p:nvSpPr>
        <p:spPr>
          <a:xfrm>
            <a:off x="1858985" y="4375930"/>
            <a:ext cx="807090" cy="441531"/>
          </a:xfrm>
          <a:prstGeom prst="rect">
            <a:avLst/>
          </a:prstGeom>
          <a:noFill/>
        </p:spPr>
        <p:txBody>
          <a:bodyPr wrap="square" rtlCol="0">
            <a:spAutoFit/>
          </a:bodyPr>
          <a:lstStyle/>
          <a:p>
            <a:pPr algn="ctr"/>
            <a:r>
              <a:rPr lang="en-GB" sz="2269" dirty="0"/>
              <a:t>?</a:t>
            </a:r>
            <a:endParaRPr lang="en-GB" sz="1276" dirty="0"/>
          </a:p>
        </p:txBody>
      </p:sp>
      <p:sp>
        <p:nvSpPr>
          <p:cNvPr id="69" name="TextBox 68">
            <a:extLst>
              <a:ext uri="{FF2B5EF4-FFF2-40B4-BE49-F238E27FC236}">
                <a16:creationId xmlns:a16="http://schemas.microsoft.com/office/drawing/2014/main" id="{ACB8FC64-6BCE-4F36-84CA-BA32B575DC1A}"/>
              </a:ext>
            </a:extLst>
          </p:cNvPr>
          <p:cNvSpPr txBox="1"/>
          <p:nvPr/>
        </p:nvSpPr>
        <p:spPr>
          <a:xfrm>
            <a:off x="2666090" y="4362027"/>
            <a:ext cx="807090" cy="441531"/>
          </a:xfrm>
          <a:prstGeom prst="rect">
            <a:avLst/>
          </a:prstGeom>
          <a:noFill/>
        </p:spPr>
        <p:txBody>
          <a:bodyPr wrap="square" rtlCol="0">
            <a:spAutoFit/>
          </a:bodyPr>
          <a:lstStyle/>
          <a:p>
            <a:pPr algn="ctr"/>
            <a:r>
              <a:rPr lang="en-GB" sz="2269" dirty="0"/>
              <a:t>?</a:t>
            </a:r>
            <a:endParaRPr lang="en-GB" sz="1134" dirty="0"/>
          </a:p>
        </p:txBody>
      </p:sp>
      <p:sp>
        <p:nvSpPr>
          <p:cNvPr id="70" name="TextBox 69">
            <a:extLst>
              <a:ext uri="{FF2B5EF4-FFF2-40B4-BE49-F238E27FC236}">
                <a16:creationId xmlns:a16="http://schemas.microsoft.com/office/drawing/2014/main" id="{C76737F6-AFB1-40A8-8A4D-4C5A9FCD4433}"/>
              </a:ext>
            </a:extLst>
          </p:cNvPr>
          <p:cNvSpPr txBox="1"/>
          <p:nvPr/>
        </p:nvSpPr>
        <p:spPr>
          <a:xfrm>
            <a:off x="3498436" y="4362026"/>
            <a:ext cx="807090" cy="441531"/>
          </a:xfrm>
          <a:prstGeom prst="rect">
            <a:avLst/>
          </a:prstGeom>
          <a:noFill/>
        </p:spPr>
        <p:txBody>
          <a:bodyPr wrap="square" rtlCol="0">
            <a:spAutoFit/>
          </a:bodyPr>
          <a:lstStyle/>
          <a:p>
            <a:pPr algn="ctr"/>
            <a:r>
              <a:rPr lang="en-GB" sz="2269" dirty="0"/>
              <a:t>?</a:t>
            </a:r>
            <a:endParaRPr lang="en-GB" sz="1134" dirty="0"/>
          </a:p>
        </p:txBody>
      </p:sp>
      <p:sp>
        <p:nvSpPr>
          <p:cNvPr id="71" name="TextBox 70">
            <a:extLst>
              <a:ext uri="{FF2B5EF4-FFF2-40B4-BE49-F238E27FC236}">
                <a16:creationId xmlns:a16="http://schemas.microsoft.com/office/drawing/2014/main" id="{BDA0D54E-8F3C-43E2-A0AA-F291CEDB220A}"/>
              </a:ext>
            </a:extLst>
          </p:cNvPr>
          <p:cNvSpPr txBox="1"/>
          <p:nvPr/>
        </p:nvSpPr>
        <p:spPr>
          <a:xfrm>
            <a:off x="4325291" y="4363763"/>
            <a:ext cx="807090" cy="441531"/>
          </a:xfrm>
          <a:prstGeom prst="rect">
            <a:avLst/>
          </a:prstGeom>
          <a:noFill/>
        </p:spPr>
        <p:txBody>
          <a:bodyPr wrap="square" rtlCol="0">
            <a:spAutoFit/>
          </a:bodyPr>
          <a:lstStyle/>
          <a:p>
            <a:pPr algn="ctr"/>
            <a:r>
              <a:rPr lang="en-GB" sz="2269" dirty="0"/>
              <a:t>?</a:t>
            </a:r>
            <a:endParaRPr lang="en-GB" sz="1134" dirty="0"/>
          </a:p>
        </p:txBody>
      </p:sp>
      <p:sp>
        <p:nvSpPr>
          <p:cNvPr id="72" name="TextBox 71">
            <a:extLst>
              <a:ext uri="{FF2B5EF4-FFF2-40B4-BE49-F238E27FC236}">
                <a16:creationId xmlns:a16="http://schemas.microsoft.com/office/drawing/2014/main" id="{464282B0-EE7C-4D2C-AE47-EC7697498CC5}"/>
              </a:ext>
            </a:extLst>
          </p:cNvPr>
          <p:cNvSpPr txBox="1"/>
          <p:nvPr/>
        </p:nvSpPr>
        <p:spPr>
          <a:xfrm>
            <a:off x="5132381" y="4375903"/>
            <a:ext cx="807090" cy="441531"/>
          </a:xfrm>
          <a:prstGeom prst="rect">
            <a:avLst/>
          </a:prstGeom>
          <a:noFill/>
        </p:spPr>
        <p:txBody>
          <a:bodyPr wrap="square" rtlCol="0">
            <a:spAutoFit/>
          </a:bodyPr>
          <a:lstStyle/>
          <a:p>
            <a:pPr algn="ctr"/>
            <a:r>
              <a:rPr lang="en-GB" sz="2269" dirty="0"/>
              <a:t>?</a:t>
            </a:r>
            <a:endParaRPr lang="en-GB" sz="1134" dirty="0"/>
          </a:p>
        </p:txBody>
      </p:sp>
      <p:sp>
        <p:nvSpPr>
          <p:cNvPr id="73" name="TextBox 72">
            <a:extLst>
              <a:ext uri="{FF2B5EF4-FFF2-40B4-BE49-F238E27FC236}">
                <a16:creationId xmlns:a16="http://schemas.microsoft.com/office/drawing/2014/main" id="{BFF86532-1FA0-4756-A972-D397458F37DA}"/>
              </a:ext>
            </a:extLst>
          </p:cNvPr>
          <p:cNvSpPr txBox="1"/>
          <p:nvPr/>
        </p:nvSpPr>
        <p:spPr>
          <a:xfrm>
            <a:off x="5965714" y="4375902"/>
            <a:ext cx="807090" cy="441531"/>
          </a:xfrm>
          <a:prstGeom prst="rect">
            <a:avLst/>
          </a:prstGeom>
          <a:noFill/>
        </p:spPr>
        <p:txBody>
          <a:bodyPr wrap="square" rtlCol="0">
            <a:spAutoFit/>
          </a:bodyPr>
          <a:lstStyle/>
          <a:p>
            <a:pPr algn="ctr"/>
            <a:r>
              <a:rPr lang="en-GB" sz="2269" dirty="0"/>
              <a:t>?</a:t>
            </a:r>
            <a:endParaRPr lang="en-GB" sz="1134" dirty="0"/>
          </a:p>
        </p:txBody>
      </p:sp>
      <p:sp>
        <p:nvSpPr>
          <p:cNvPr id="74" name="TextBox 73">
            <a:extLst>
              <a:ext uri="{FF2B5EF4-FFF2-40B4-BE49-F238E27FC236}">
                <a16:creationId xmlns:a16="http://schemas.microsoft.com/office/drawing/2014/main" id="{63EFA432-D8E4-4D09-A163-1C8AB17A7E18}"/>
              </a:ext>
            </a:extLst>
          </p:cNvPr>
          <p:cNvSpPr txBox="1"/>
          <p:nvPr/>
        </p:nvSpPr>
        <p:spPr>
          <a:xfrm>
            <a:off x="6784953" y="4375901"/>
            <a:ext cx="807090" cy="441531"/>
          </a:xfrm>
          <a:prstGeom prst="rect">
            <a:avLst/>
          </a:prstGeom>
          <a:noFill/>
        </p:spPr>
        <p:txBody>
          <a:bodyPr wrap="square" rtlCol="0">
            <a:spAutoFit/>
          </a:bodyPr>
          <a:lstStyle/>
          <a:p>
            <a:pPr algn="ctr"/>
            <a:r>
              <a:rPr lang="en-GB" sz="2269" dirty="0"/>
              <a:t>?</a:t>
            </a:r>
            <a:endParaRPr lang="en-GB" sz="1134" dirty="0"/>
          </a:p>
        </p:txBody>
      </p:sp>
      <p:sp>
        <p:nvSpPr>
          <p:cNvPr id="75" name="TextBox 74">
            <a:extLst>
              <a:ext uri="{FF2B5EF4-FFF2-40B4-BE49-F238E27FC236}">
                <a16:creationId xmlns:a16="http://schemas.microsoft.com/office/drawing/2014/main" id="{46F48E23-91A0-41D3-838C-9212634D579D}"/>
              </a:ext>
            </a:extLst>
          </p:cNvPr>
          <p:cNvSpPr txBox="1"/>
          <p:nvPr/>
        </p:nvSpPr>
        <p:spPr>
          <a:xfrm>
            <a:off x="7618187" y="4375901"/>
            <a:ext cx="807090" cy="441531"/>
          </a:xfrm>
          <a:prstGeom prst="rect">
            <a:avLst/>
          </a:prstGeom>
          <a:noFill/>
        </p:spPr>
        <p:txBody>
          <a:bodyPr wrap="square" rtlCol="0">
            <a:spAutoFit/>
          </a:bodyPr>
          <a:lstStyle/>
          <a:p>
            <a:pPr algn="ctr"/>
            <a:r>
              <a:rPr lang="en-GB" sz="2269" dirty="0"/>
              <a:t>?</a:t>
            </a:r>
            <a:endParaRPr lang="en-GB" sz="1134" dirty="0"/>
          </a:p>
        </p:txBody>
      </p:sp>
      <p:sp>
        <p:nvSpPr>
          <p:cNvPr id="59" name="Rectangle 58">
            <a:extLst>
              <a:ext uri="{FF2B5EF4-FFF2-40B4-BE49-F238E27FC236}">
                <a16:creationId xmlns:a16="http://schemas.microsoft.com/office/drawing/2014/main" id="{2CE11F3E-8E33-4B98-B925-1520685DCE73}"/>
              </a:ext>
            </a:extLst>
          </p:cNvPr>
          <p:cNvSpPr>
            <a:spLocks noChangeArrowheads="1"/>
          </p:cNvSpPr>
          <p:nvPr/>
        </p:nvSpPr>
        <p:spPr bwMode="auto">
          <a:xfrm>
            <a:off x="7" y="933899"/>
            <a:ext cx="8640763" cy="45719"/>
          </a:xfrm>
          <a:prstGeom prst="rect">
            <a:avLst/>
          </a:prstGeom>
          <a:solidFill>
            <a:srgbClr val="002060"/>
          </a:solidFill>
          <a:ln>
            <a:noFill/>
          </a:ln>
          <a:effectLst>
            <a:outerShdw dist="23000" dir="5400000" rotWithShape="0">
              <a:srgbClr val="000000">
                <a:alpha val="34998"/>
              </a:srgbClr>
            </a:outerShdw>
          </a:effectLst>
        </p:spPr>
        <p:txBody>
          <a:bodyPr anchor="ctr"/>
          <a:lstStyle/>
          <a:p>
            <a:pPr algn="ctr">
              <a:defRPr/>
            </a:pPr>
            <a:endParaRPr lang="en-US" dirty="0">
              <a:solidFill>
                <a:schemeClr val="tx1">
                  <a:lumMod val="85000"/>
                  <a:lumOff val="15000"/>
                </a:schemeClr>
              </a:solidFill>
            </a:endParaRPr>
          </a:p>
        </p:txBody>
      </p:sp>
      <p:sp>
        <p:nvSpPr>
          <p:cNvPr id="60" name="TextBox 59">
            <a:extLst>
              <a:ext uri="{FF2B5EF4-FFF2-40B4-BE49-F238E27FC236}">
                <a16:creationId xmlns:a16="http://schemas.microsoft.com/office/drawing/2014/main" id="{AF8CBFF9-41FE-47D3-9091-35AAF84A5F34}"/>
              </a:ext>
            </a:extLst>
          </p:cNvPr>
          <p:cNvSpPr txBox="1"/>
          <p:nvPr/>
        </p:nvSpPr>
        <p:spPr>
          <a:xfrm>
            <a:off x="484113" y="339641"/>
            <a:ext cx="5040283" cy="338554"/>
          </a:xfrm>
          <a:prstGeom prst="rect">
            <a:avLst/>
          </a:prstGeom>
          <a:noFill/>
        </p:spPr>
        <p:txBody>
          <a:bodyPr wrap="square" rtlCol="0">
            <a:spAutoFit/>
          </a:bodyPr>
          <a:lstStyle/>
          <a:p>
            <a:r>
              <a:rPr lang="en-US" sz="2400" baseline="-25000" dirty="0">
                <a:solidFill>
                  <a:schemeClr val="accent1">
                    <a:lumMod val="50000"/>
                  </a:schemeClr>
                </a:solidFill>
                <a:latin typeface="FoundrySterling-Book"/>
              </a:rPr>
              <a:t>Department of Engineering Science, University of Oxford</a:t>
            </a:r>
          </a:p>
        </p:txBody>
      </p:sp>
      <p:pic>
        <p:nvPicPr>
          <p:cNvPr id="61" name="Picture 60">
            <a:extLst>
              <a:ext uri="{FF2B5EF4-FFF2-40B4-BE49-F238E27FC236}">
                <a16:creationId xmlns:a16="http://schemas.microsoft.com/office/drawing/2014/main" id="{59AB6C52-BB33-41E1-8D84-FEB1D6CF57D0}"/>
              </a:ext>
            </a:extLst>
          </p:cNvPr>
          <p:cNvPicPr>
            <a:picLocks noChangeAspect="1"/>
          </p:cNvPicPr>
          <p:nvPr/>
        </p:nvPicPr>
        <p:blipFill rotWithShape="1">
          <a:blip r:embed="rId9"/>
          <a:srcRect l="3738" t="23536" r="3947" b="23030"/>
          <a:stretch/>
        </p:blipFill>
        <p:spPr>
          <a:xfrm>
            <a:off x="5950188" y="100728"/>
            <a:ext cx="2591384" cy="785613"/>
          </a:xfrm>
          <a:prstGeom prst="rect">
            <a:avLst/>
          </a:prstGeom>
        </p:spPr>
      </p:pic>
    </p:spTree>
    <p:extLst>
      <p:ext uri="{BB962C8B-B14F-4D97-AF65-F5344CB8AC3E}">
        <p14:creationId xmlns:p14="http://schemas.microsoft.com/office/powerpoint/2010/main" val="376386850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0" fill="hold"/>
                                        <p:tgtEl>
                                          <p:spTgt spid="2"/>
                                        </p:tgtEl>
                                      </p:cBhvr>
                                    </p:cmd>
                                  </p:childTnLst>
                                </p:cTn>
                              </p:par>
                              <p:par>
                                <p:cTn id="7" presetID="63" presetClass="path" presetSubtype="0" fill="hold" grpId="0" nodeType="withEffect">
                                  <p:stCondLst>
                                    <p:cond delay="0"/>
                                  </p:stCondLst>
                                  <p:childTnLst>
                                    <p:animMotion origin="layout" path="M 1.66667E-6 2.96296E-6 L 0.38294 0.00023 " pathEditMode="relative" rAng="0" ptsTypes="AA">
                                      <p:cBhvr>
                                        <p:cTn id="8" dur="3000" fill="hold"/>
                                        <p:tgtEl>
                                          <p:spTgt spid="44"/>
                                        </p:tgtEl>
                                        <p:attrNameLst>
                                          <p:attrName>ppt_x</p:attrName>
                                          <p:attrName>ppt_y</p:attrName>
                                        </p:attrNameLst>
                                      </p:cBhvr>
                                      <p:rCtr x="19141" y="-46"/>
                                    </p:animMotion>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childTnLst>
        </p:cTn>
      </p:par>
    </p:tnLst>
    <p:bldLst>
      <p:bldP spid="4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video_5824_3sec">
            <a:hlinkClick r:id="" action="ppaction://media"/>
            <a:extLst>
              <a:ext uri="{FF2B5EF4-FFF2-40B4-BE49-F238E27FC236}">
                <a16:creationId xmlns:a16="http://schemas.microsoft.com/office/drawing/2014/main" id="{F6EFEE5A-F88A-4C84-8E9A-8DCF27D9D18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603935" y="1144075"/>
            <a:ext cx="1786641" cy="1786641"/>
          </a:xfrm>
          <a:prstGeom prst="rect">
            <a:avLst/>
          </a:prstGeom>
        </p:spPr>
      </p:pic>
      <p:pic>
        <p:nvPicPr>
          <p:cNvPr id="7" name="Picture 6">
            <a:extLst>
              <a:ext uri="{FF2B5EF4-FFF2-40B4-BE49-F238E27FC236}">
                <a16:creationId xmlns:a16="http://schemas.microsoft.com/office/drawing/2014/main" id="{2CC33418-49EF-4B1F-B853-1168B0A75F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47120" y="1099819"/>
            <a:ext cx="1828112" cy="1828112"/>
          </a:xfrm>
          <a:prstGeom prst="rect">
            <a:avLst/>
          </a:prstGeom>
        </p:spPr>
      </p:pic>
      <p:pic>
        <p:nvPicPr>
          <p:cNvPr id="1026" name="Picture 2">
            <a:extLst>
              <a:ext uri="{FF2B5EF4-FFF2-40B4-BE49-F238E27FC236}">
                <a16:creationId xmlns:a16="http://schemas.microsoft.com/office/drawing/2014/main" id="{C908E9FB-1940-4E9F-910A-AF20935B30FD}"/>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229161" y="1144075"/>
            <a:ext cx="1786641" cy="1786641"/>
          </a:xfrm>
          <a:prstGeom prst="rect">
            <a:avLst/>
          </a:prstGeom>
          <a:noFill/>
          <a:scene3d>
            <a:camera prst="isometricOffAxis1Left">
              <a:rot lat="0" lon="0" rev="0"/>
            </a:camera>
            <a:lightRig rig="threePt" dir="t"/>
          </a:scene3d>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23308DA9-DA51-4ADB-BEFB-0084AA2BD4EF}"/>
              </a:ext>
            </a:extLst>
          </p:cNvPr>
          <p:cNvSpPr>
            <a:spLocks noChangeAspect="1"/>
          </p:cNvSpPr>
          <p:nvPr/>
        </p:nvSpPr>
        <p:spPr>
          <a:xfrm>
            <a:off x="229162" y="4175476"/>
            <a:ext cx="815472" cy="815507"/>
          </a:xfrm>
          <a:prstGeom prst="rect">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rot lat="0" lon="0" rev="0"/>
            </a:camera>
            <a:lightRig rig="flat" dir="t"/>
          </a:scene3d>
          <a:sp3d extrusionH="2286000" contourW="12700" prstMaterial="matt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76" dirty="0"/>
              <a:t>1</a:t>
            </a:r>
          </a:p>
        </p:txBody>
      </p:sp>
      <p:sp>
        <p:nvSpPr>
          <p:cNvPr id="10" name="Rectangle 9">
            <a:extLst>
              <a:ext uri="{FF2B5EF4-FFF2-40B4-BE49-F238E27FC236}">
                <a16:creationId xmlns:a16="http://schemas.microsoft.com/office/drawing/2014/main" id="{92D6AD0A-6D94-49EF-9A88-D078E3F77238}"/>
              </a:ext>
            </a:extLst>
          </p:cNvPr>
          <p:cNvSpPr>
            <a:spLocks noChangeAspect="1"/>
          </p:cNvSpPr>
          <p:nvPr/>
        </p:nvSpPr>
        <p:spPr>
          <a:xfrm>
            <a:off x="1044634" y="4175475"/>
            <a:ext cx="815472" cy="815507"/>
          </a:xfrm>
          <a:prstGeom prst="rect">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rot lat="0" lon="0" rev="0"/>
            </a:camera>
            <a:lightRig rig="flat" dir="t"/>
          </a:scene3d>
          <a:sp3d extrusionH="2286000" contourW="12700" prstMaterial="matt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76" dirty="0"/>
              <a:t>2</a:t>
            </a:r>
          </a:p>
        </p:txBody>
      </p:sp>
      <p:sp>
        <p:nvSpPr>
          <p:cNvPr id="11" name="Rectangle 10">
            <a:extLst>
              <a:ext uri="{FF2B5EF4-FFF2-40B4-BE49-F238E27FC236}">
                <a16:creationId xmlns:a16="http://schemas.microsoft.com/office/drawing/2014/main" id="{2B1529AA-40EA-41AF-96D1-60A2A3F5D6BA}"/>
              </a:ext>
            </a:extLst>
          </p:cNvPr>
          <p:cNvSpPr>
            <a:spLocks noChangeAspect="1"/>
          </p:cNvSpPr>
          <p:nvPr/>
        </p:nvSpPr>
        <p:spPr>
          <a:xfrm>
            <a:off x="1861727" y="4175476"/>
            <a:ext cx="815472" cy="815507"/>
          </a:xfrm>
          <a:prstGeom prst="rect">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rot lat="0" lon="0" rev="0"/>
            </a:camera>
            <a:lightRig rig="flat" dir="t"/>
          </a:scene3d>
          <a:sp3d extrusionH="2286000" contourW="12700" prstMaterial="matt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76" dirty="0"/>
              <a:t>3</a:t>
            </a:r>
          </a:p>
        </p:txBody>
      </p:sp>
      <p:sp>
        <p:nvSpPr>
          <p:cNvPr id="12" name="Rectangle 11">
            <a:extLst>
              <a:ext uri="{FF2B5EF4-FFF2-40B4-BE49-F238E27FC236}">
                <a16:creationId xmlns:a16="http://schemas.microsoft.com/office/drawing/2014/main" id="{4A3AB769-073E-4179-8157-C2C8B8A1E270}"/>
              </a:ext>
            </a:extLst>
          </p:cNvPr>
          <p:cNvSpPr>
            <a:spLocks noChangeAspect="1"/>
          </p:cNvSpPr>
          <p:nvPr/>
        </p:nvSpPr>
        <p:spPr>
          <a:xfrm>
            <a:off x="2682963" y="4175476"/>
            <a:ext cx="815472" cy="815507"/>
          </a:xfrm>
          <a:prstGeom prst="rect">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rot lat="0" lon="0" rev="0"/>
            </a:camera>
            <a:lightRig rig="flat" dir="t"/>
          </a:scene3d>
          <a:sp3d extrusionH="2286000" contourW="12700" prstMaterial="matt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76" dirty="0"/>
              <a:t>4</a:t>
            </a:r>
          </a:p>
        </p:txBody>
      </p:sp>
      <p:sp>
        <p:nvSpPr>
          <p:cNvPr id="13" name="Rectangle 12">
            <a:extLst>
              <a:ext uri="{FF2B5EF4-FFF2-40B4-BE49-F238E27FC236}">
                <a16:creationId xmlns:a16="http://schemas.microsoft.com/office/drawing/2014/main" id="{178DB307-626E-4712-B570-DF05BF9C4CC9}"/>
              </a:ext>
            </a:extLst>
          </p:cNvPr>
          <p:cNvSpPr>
            <a:spLocks noChangeAspect="1"/>
          </p:cNvSpPr>
          <p:nvPr/>
        </p:nvSpPr>
        <p:spPr>
          <a:xfrm>
            <a:off x="3503957" y="4175475"/>
            <a:ext cx="815472" cy="815507"/>
          </a:xfrm>
          <a:prstGeom prst="rect">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rot lat="0" lon="0" rev="0"/>
            </a:camera>
            <a:lightRig rig="flat" dir="t"/>
          </a:scene3d>
          <a:sp3d extrusionH="2286000" contourW="12700" prstMaterial="matt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76" dirty="0"/>
              <a:t>5</a:t>
            </a:r>
          </a:p>
        </p:txBody>
      </p:sp>
      <p:sp>
        <p:nvSpPr>
          <p:cNvPr id="14" name="Rectangle 13">
            <a:extLst>
              <a:ext uri="{FF2B5EF4-FFF2-40B4-BE49-F238E27FC236}">
                <a16:creationId xmlns:a16="http://schemas.microsoft.com/office/drawing/2014/main" id="{00F39ECE-8A37-4F61-A4AF-11A38103FACF}"/>
              </a:ext>
            </a:extLst>
          </p:cNvPr>
          <p:cNvSpPr>
            <a:spLocks noChangeAspect="1"/>
          </p:cNvSpPr>
          <p:nvPr/>
        </p:nvSpPr>
        <p:spPr>
          <a:xfrm>
            <a:off x="4324542" y="4175475"/>
            <a:ext cx="815472" cy="815507"/>
          </a:xfrm>
          <a:prstGeom prst="rect">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rot lat="0" lon="0" rev="0"/>
            </a:camera>
            <a:lightRig rig="flat" dir="t"/>
          </a:scene3d>
          <a:sp3d extrusionH="2286000" contourW="12700" prstMaterial="matt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76" dirty="0"/>
              <a:t>6</a:t>
            </a:r>
          </a:p>
        </p:txBody>
      </p:sp>
      <p:sp>
        <p:nvSpPr>
          <p:cNvPr id="15" name="Rectangle 14">
            <a:extLst>
              <a:ext uri="{FF2B5EF4-FFF2-40B4-BE49-F238E27FC236}">
                <a16:creationId xmlns:a16="http://schemas.microsoft.com/office/drawing/2014/main" id="{E9FFCD58-D0E0-4E46-91DA-A75F5F9454D3}"/>
              </a:ext>
            </a:extLst>
          </p:cNvPr>
          <p:cNvSpPr>
            <a:spLocks noChangeAspect="1"/>
          </p:cNvSpPr>
          <p:nvPr/>
        </p:nvSpPr>
        <p:spPr>
          <a:xfrm>
            <a:off x="5145128" y="4175475"/>
            <a:ext cx="815472" cy="815507"/>
          </a:xfrm>
          <a:prstGeom prst="rect">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rot lat="0" lon="0" rev="0"/>
            </a:camera>
            <a:lightRig rig="flat" dir="t"/>
          </a:scene3d>
          <a:sp3d extrusionH="2286000" contourW="12700" prstMaterial="matt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76" dirty="0"/>
              <a:t>7</a:t>
            </a:r>
          </a:p>
        </p:txBody>
      </p:sp>
      <p:sp>
        <p:nvSpPr>
          <p:cNvPr id="16" name="Rectangle 15">
            <a:extLst>
              <a:ext uri="{FF2B5EF4-FFF2-40B4-BE49-F238E27FC236}">
                <a16:creationId xmlns:a16="http://schemas.microsoft.com/office/drawing/2014/main" id="{11CE457B-58A0-4ED3-BD6C-8F48680B2C3B}"/>
              </a:ext>
            </a:extLst>
          </p:cNvPr>
          <p:cNvSpPr>
            <a:spLocks noChangeAspect="1"/>
          </p:cNvSpPr>
          <p:nvPr/>
        </p:nvSpPr>
        <p:spPr>
          <a:xfrm>
            <a:off x="5969481" y="4175475"/>
            <a:ext cx="815472" cy="815507"/>
          </a:xfrm>
          <a:prstGeom prst="rect">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rot lat="0" lon="0" rev="0"/>
            </a:camera>
            <a:lightRig rig="flat" dir="t"/>
          </a:scene3d>
          <a:sp3d extrusionH="2286000" contourW="12700" prstMaterial="matt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76" dirty="0"/>
              <a:t>8</a:t>
            </a:r>
          </a:p>
        </p:txBody>
      </p:sp>
      <p:sp>
        <p:nvSpPr>
          <p:cNvPr id="17" name="Rectangle 16">
            <a:extLst>
              <a:ext uri="{FF2B5EF4-FFF2-40B4-BE49-F238E27FC236}">
                <a16:creationId xmlns:a16="http://schemas.microsoft.com/office/drawing/2014/main" id="{C07B0434-D25D-4C2D-9CAA-BAA896A60926}"/>
              </a:ext>
            </a:extLst>
          </p:cNvPr>
          <p:cNvSpPr>
            <a:spLocks noChangeAspect="1"/>
          </p:cNvSpPr>
          <p:nvPr/>
        </p:nvSpPr>
        <p:spPr>
          <a:xfrm>
            <a:off x="6793834" y="4175475"/>
            <a:ext cx="815472" cy="815507"/>
          </a:xfrm>
          <a:prstGeom prst="rect">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rot lat="0" lon="0" rev="0"/>
            </a:camera>
            <a:lightRig rig="flat" dir="t"/>
          </a:scene3d>
          <a:sp3d extrusionH="2286000" contourW="12700" prstMaterial="matt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76" dirty="0"/>
              <a:t>9</a:t>
            </a:r>
          </a:p>
        </p:txBody>
      </p:sp>
      <p:sp>
        <p:nvSpPr>
          <p:cNvPr id="19" name="Rectangle 18">
            <a:extLst>
              <a:ext uri="{FF2B5EF4-FFF2-40B4-BE49-F238E27FC236}">
                <a16:creationId xmlns:a16="http://schemas.microsoft.com/office/drawing/2014/main" id="{AECC746D-7BFF-4981-8EB0-61A5E6C59E62}"/>
              </a:ext>
            </a:extLst>
          </p:cNvPr>
          <p:cNvSpPr>
            <a:spLocks noChangeAspect="1"/>
          </p:cNvSpPr>
          <p:nvPr/>
        </p:nvSpPr>
        <p:spPr>
          <a:xfrm>
            <a:off x="7618187" y="4175475"/>
            <a:ext cx="815472" cy="815507"/>
          </a:xfrm>
          <a:prstGeom prst="rect">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rot lat="0" lon="0" rev="0"/>
            </a:camera>
            <a:lightRig rig="flat" dir="t"/>
          </a:scene3d>
          <a:sp3d extrusionH="2286000" contourW="12700" prstMaterial="matt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76" dirty="0"/>
              <a:t>10</a:t>
            </a:r>
          </a:p>
        </p:txBody>
      </p:sp>
      <p:sp>
        <p:nvSpPr>
          <p:cNvPr id="8" name="Plus Sign 7">
            <a:extLst>
              <a:ext uri="{FF2B5EF4-FFF2-40B4-BE49-F238E27FC236}">
                <a16:creationId xmlns:a16="http://schemas.microsoft.com/office/drawing/2014/main" id="{2CD14672-BAB1-4469-B385-D9D2D354F867}"/>
              </a:ext>
            </a:extLst>
          </p:cNvPr>
          <p:cNvSpPr/>
          <p:nvPr/>
        </p:nvSpPr>
        <p:spPr>
          <a:xfrm>
            <a:off x="2073614" y="1704289"/>
            <a:ext cx="430148" cy="492289"/>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1276"/>
          </a:p>
        </p:txBody>
      </p:sp>
      <p:sp>
        <p:nvSpPr>
          <p:cNvPr id="18" name="Equals 17">
            <a:extLst>
              <a:ext uri="{FF2B5EF4-FFF2-40B4-BE49-F238E27FC236}">
                <a16:creationId xmlns:a16="http://schemas.microsoft.com/office/drawing/2014/main" id="{6477FC86-0E56-4960-B636-63CA9440593B}"/>
              </a:ext>
            </a:extLst>
          </p:cNvPr>
          <p:cNvSpPr/>
          <p:nvPr/>
        </p:nvSpPr>
        <p:spPr>
          <a:xfrm>
            <a:off x="5816792" y="1767731"/>
            <a:ext cx="492289" cy="492289"/>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1276">
              <a:solidFill>
                <a:schemeClr val="tx1"/>
              </a:solidFill>
            </a:endParaRPr>
          </a:p>
        </p:txBody>
      </p:sp>
      <p:sp>
        <p:nvSpPr>
          <p:cNvPr id="21" name="Rectangle 20">
            <a:extLst>
              <a:ext uri="{FF2B5EF4-FFF2-40B4-BE49-F238E27FC236}">
                <a16:creationId xmlns:a16="http://schemas.microsoft.com/office/drawing/2014/main" id="{1847D638-18D2-490D-AC50-E7C565B9EDB8}"/>
              </a:ext>
            </a:extLst>
          </p:cNvPr>
          <p:cNvSpPr/>
          <p:nvPr/>
        </p:nvSpPr>
        <p:spPr>
          <a:xfrm>
            <a:off x="2404366" y="829276"/>
            <a:ext cx="729252" cy="2236699"/>
          </a:xfrm>
          <a:prstGeom prst="rect">
            <a:avLst/>
          </a:prstGeom>
          <a:noFill/>
        </p:spPr>
        <p:txBody>
          <a:bodyPr wrap="square" lIns="64830" tIns="32415" rIns="64830" bIns="32415">
            <a:spAutoFit/>
          </a:bodyPr>
          <a:lstStyle/>
          <a:p>
            <a:pPr algn="ctr"/>
            <a:r>
              <a:rPr lang="en-US" sz="14109" dirty="0">
                <a:ln w="0"/>
                <a:effectLst>
                  <a:outerShdw blurRad="38100" dist="19050" dir="2700000" algn="tl" rotWithShape="0">
                    <a:schemeClr val="dk1">
                      <a:alpha val="40000"/>
                    </a:schemeClr>
                  </a:outerShdw>
                </a:effectLst>
              </a:rPr>
              <a:t>(</a:t>
            </a:r>
            <a:endParaRPr lang="en-US" sz="4679" dirty="0">
              <a:ln w="0"/>
              <a:effectLst>
                <a:outerShdw blurRad="38100" dist="19050" dir="2700000" algn="tl" rotWithShape="0">
                  <a:schemeClr val="dk1">
                    <a:alpha val="40000"/>
                  </a:schemeClr>
                </a:outerShdw>
              </a:effectLst>
            </a:endParaRPr>
          </a:p>
        </p:txBody>
      </p:sp>
      <p:sp>
        <p:nvSpPr>
          <p:cNvPr id="45" name="Rectangle 44">
            <a:extLst>
              <a:ext uri="{FF2B5EF4-FFF2-40B4-BE49-F238E27FC236}">
                <a16:creationId xmlns:a16="http://schemas.microsoft.com/office/drawing/2014/main" id="{F9EBE965-5E57-43CD-8CA7-F3B5575ECCCC}"/>
              </a:ext>
            </a:extLst>
          </p:cNvPr>
          <p:cNvSpPr/>
          <p:nvPr/>
        </p:nvSpPr>
        <p:spPr>
          <a:xfrm>
            <a:off x="4959305" y="829276"/>
            <a:ext cx="881217" cy="2236699"/>
          </a:xfrm>
          <a:prstGeom prst="rect">
            <a:avLst/>
          </a:prstGeom>
          <a:noFill/>
        </p:spPr>
        <p:txBody>
          <a:bodyPr wrap="square" lIns="64830" tIns="32415" rIns="64830" bIns="32415">
            <a:spAutoFit/>
          </a:bodyPr>
          <a:lstStyle/>
          <a:p>
            <a:pPr algn="ctr"/>
            <a:r>
              <a:rPr lang="en-US" sz="14109" dirty="0">
                <a:ln w="0"/>
                <a:effectLst>
                  <a:outerShdw blurRad="38100" dist="19050" dir="2700000" algn="tl" rotWithShape="0">
                    <a:schemeClr val="dk1">
                      <a:alpha val="40000"/>
                    </a:schemeClr>
                  </a:outerShdw>
                </a:effectLst>
              </a:rPr>
              <a:t>)</a:t>
            </a:r>
            <a:endParaRPr lang="en-US" sz="6806" dirty="0">
              <a:ln w="0"/>
              <a:effectLst>
                <a:outerShdw blurRad="38100" dist="19050" dir="2700000" algn="tl" rotWithShape="0">
                  <a:schemeClr val="dk1">
                    <a:alpha val="40000"/>
                  </a:schemeClr>
                </a:outerShdw>
              </a:effectLst>
            </a:endParaRPr>
          </a:p>
        </p:txBody>
      </p:sp>
      <p:sp>
        <p:nvSpPr>
          <p:cNvPr id="23" name="Rectangle 22">
            <a:extLst>
              <a:ext uri="{FF2B5EF4-FFF2-40B4-BE49-F238E27FC236}">
                <a16:creationId xmlns:a16="http://schemas.microsoft.com/office/drawing/2014/main" id="{BBA450F4-011E-4461-B51E-3AD36387F389}"/>
              </a:ext>
            </a:extLst>
          </p:cNvPr>
          <p:cNvSpPr/>
          <p:nvPr/>
        </p:nvSpPr>
        <p:spPr>
          <a:xfrm>
            <a:off x="2797760" y="1491338"/>
            <a:ext cx="385804" cy="851063"/>
          </a:xfrm>
          <a:prstGeom prst="rect">
            <a:avLst/>
          </a:prstGeom>
          <a:noFill/>
        </p:spPr>
        <p:txBody>
          <a:bodyPr wrap="none" lIns="64830" tIns="32415" rIns="64830" bIns="32415">
            <a:spAutoFit/>
          </a:bodyPr>
          <a:lstStyle/>
          <a:p>
            <a:pPr algn="ctr"/>
            <a:r>
              <a:rPr lang="en-US" sz="5105" i="1" dirty="0">
                <a:ln w="0"/>
                <a:effectLst>
                  <a:outerShdw blurRad="38100" dist="19050" dir="2700000" algn="tl" rotWithShape="0">
                    <a:schemeClr val="dk1">
                      <a:alpha val="40000"/>
                    </a:schemeClr>
                  </a:outerShdw>
                </a:effectLst>
              </a:rPr>
              <a:t>s</a:t>
            </a:r>
            <a:endParaRPr lang="en-US" sz="3829" i="1" dirty="0">
              <a:ln w="0"/>
              <a:effectLst>
                <a:outerShdw blurRad="38100" dist="19050" dir="2700000" algn="tl" rotWithShape="0">
                  <a:schemeClr val="dk1">
                    <a:alpha val="40000"/>
                  </a:schemeClr>
                </a:outerShdw>
              </a:effectLst>
            </a:endParaRPr>
          </a:p>
        </p:txBody>
      </p:sp>
      <p:pic>
        <p:nvPicPr>
          <p:cNvPr id="24" name="Picture 23">
            <a:extLst>
              <a:ext uri="{FF2B5EF4-FFF2-40B4-BE49-F238E27FC236}">
                <a16:creationId xmlns:a16="http://schemas.microsoft.com/office/drawing/2014/main" id="{763DA778-A7EE-4646-AF17-75F4A6A4D3E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3398549">
            <a:off x="5248725" y="2005169"/>
            <a:ext cx="448463" cy="2824532"/>
          </a:xfrm>
          <a:prstGeom prst="rect">
            <a:avLst/>
          </a:prstGeom>
        </p:spPr>
      </p:pic>
      <p:graphicFrame>
        <p:nvGraphicFramePr>
          <p:cNvPr id="4" name="Chart 3">
            <a:extLst>
              <a:ext uri="{FF2B5EF4-FFF2-40B4-BE49-F238E27FC236}">
                <a16:creationId xmlns:a16="http://schemas.microsoft.com/office/drawing/2014/main" id="{7AF8E359-3AA5-4485-A893-E1A60E56CC2B}"/>
              </a:ext>
            </a:extLst>
          </p:cNvPr>
          <p:cNvGraphicFramePr/>
          <p:nvPr>
            <p:extLst>
              <p:ext uri="{D42A27DB-BD31-4B8C-83A1-F6EECF244321}">
                <p14:modId xmlns:p14="http://schemas.microsoft.com/office/powerpoint/2010/main" val="3807406809"/>
              </p:ext>
            </p:extLst>
          </p:nvPr>
        </p:nvGraphicFramePr>
        <p:xfrm>
          <a:off x="-106021" y="4025248"/>
          <a:ext cx="1007355" cy="1071984"/>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5" name="Chart 24">
            <a:extLst>
              <a:ext uri="{FF2B5EF4-FFF2-40B4-BE49-F238E27FC236}">
                <a16:creationId xmlns:a16="http://schemas.microsoft.com/office/drawing/2014/main" id="{371E270B-2FDF-4659-B9D6-813F342B922C}"/>
              </a:ext>
            </a:extLst>
          </p:cNvPr>
          <p:cNvGraphicFramePr/>
          <p:nvPr>
            <p:extLst/>
          </p:nvPr>
        </p:nvGraphicFramePr>
        <p:xfrm>
          <a:off x="4924272" y="4035106"/>
          <a:ext cx="957129" cy="1071984"/>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6" name="Chart 25">
            <a:extLst>
              <a:ext uri="{FF2B5EF4-FFF2-40B4-BE49-F238E27FC236}">
                <a16:creationId xmlns:a16="http://schemas.microsoft.com/office/drawing/2014/main" id="{03521F7C-8EC1-4D58-B3C1-B30F9202342D}"/>
              </a:ext>
            </a:extLst>
          </p:cNvPr>
          <p:cNvGraphicFramePr/>
          <p:nvPr>
            <p:extLst/>
          </p:nvPr>
        </p:nvGraphicFramePr>
        <p:xfrm>
          <a:off x="827358" y="4042118"/>
          <a:ext cx="957129" cy="1071984"/>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7" name="Chart 26">
            <a:extLst>
              <a:ext uri="{FF2B5EF4-FFF2-40B4-BE49-F238E27FC236}">
                <a16:creationId xmlns:a16="http://schemas.microsoft.com/office/drawing/2014/main" id="{F1F8F6D8-DCD2-4644-B2BB-C13E5C18E3C4}"/>
              </a:ext>
            </a:extLst>
          </p:cNvPr>
          <p:cNvGraphicFramePr/>
          <p:nvPr>
            <p:extLst/>
          </p:nvPr>
        </p:nvGraphicFramePr>
        <p:xfrm>
          <a:off x="1723570" y="4039876"/>
          <a:ext cx="957129" cy="1071984"/>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8" name="Chart 27">
            <a:extLst>
              <a:ext uri="{FF2B5EF4-FFF2-40B4-BE49-F238E27FC236}">
                <a16:creationId xmlns:a16="http://schemas.microsoft.com/office/drawing/2014/main" id="{037F4409-0776-409F-B9F8-5FD595FACE1E}"/>
              </a:ext>
            </a:extLst>
          </p:cNvPr>
          <p:cNvGraphicFramePr/>
          <p:nvPr>
            <p:extLst/>
          </p:nvPr>
        </p:nvGraphicFramePr>
        <p:xfrm>
          <a:off x="2506786" y="4042118"/>
          <a:ext cx="957129" cy="1071984"/>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9" name="Chart 28">
            <a:extLst>
              <a:ext uri="{FF2B5EF4-FFF2-40B4-BE49-F238E27FC236}">
                <a16:creationId xmlns:a16="http://schemas.microsoft.com/office/drawing/2014/main" id="{7E09D2FF-5249-4BD3-804E-C5FFA9743736}"/>
              </a:ext>
            </a:extLst>
          </p:cNvPr>
          <p:cNvGraphicFramePr/>
          <p:nvPr>
            <p:extLst/>
          </p:nvPr>
        </p:nvGraphicFramePr>
        <p:xfrm>
          <a:off x="3266934" y="4042118"/>
          <a:ext cx="957129" cy="1071984"/>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30" name="Chart 29">
            <a:extLst>
              <a:ext uri="{FF2B5EF4-FFF2-40B4-BE49-F238E27FC236}">
                <a16:creationId xmlns:a16="http://schemas.microsoft.com/office/drawing/2014/main" id="{984B728E-5900-4F93-B16A-471AD494ACBE}"/>
              </a:ext>
            </a:extLst>
          </p:cNvPr>
          <p:cNvGraphicFramePr/>
          <p:nvPr>
            <p:extLst/>
          </p:nvPr>
        </p:nvGraphicFramePr>
        <p:xfrm>
          <a:off x="4102763" y="4035475"/>
          <a:ext cx="957129" cy="1071984"/>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1" name="Chart 30">
            <a:extLst>
              <a:ext uri="{FF2B5EF4-FFF2-40B4-BE49-F238E27FC236}">
                <a16:creationId xmlns:a16="http://schemas.microsoft.com/office/drawing/2014/main" id="{A9AF612C-6BBE-4B00-9091-2F75BC5DE9F3}"/>
              </a:ext>
            </a:extLst>
          </p:cNvPr>
          <p:cNvGraphicFramePr/>
          <p:nvPr>
            <p:extLst/>
          </p:nvPr>
        </p:nvGraphicFramePr>
        <p:xfrm>
          <a:off x="5753104" y="4042119"/>
          <a:ext cx="957129" cy="1071984"/>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2" name="Chart 31">
            <a:extLst>
              <a:ext uri="{FF2B5EF4-FFF2-40B4-BE49-F238E27FC236}">
                <a16:creationId xmlns:a16="http://schemas.microsoft.com/office/drawing/2014/main" id="{774DE6EF-F0FC-4841-BDE4-D8C844C6B47D}"/>
              </a:ext>
            </a:extLst>
          </p:cNvPr>
          <p:cNvGraphicFramePr/>
          <p:nvPr>
            <p:extLst/>
          </p:nvPr>
        </p:nvGraphicFramePr>
        <p:xfrm>
          <a:off x="6592596" y="3991062"/>
          <a:ext cx="957129" cy="1071984"/>
        </p:xfrm>
        <a:graphic>
          <a:graphicData uri="http://schemas.openxmlformats.org/drawingml/2006/chart">
            <c:chart xmlns:c="http://schemas.openxmlformats.org/drawingml/2006/chart" xmlns:r="http://schemas.openxmlformats.org/officeDocument/2006/relationships" r:id="rId17"/>
          </a:graphicData>
        </a:graphic>
      </p:graphicFrame>
      <p:graphicFrame>
        <p:nvGraphicFramePr>
          <p:cNvPr id="33" name="Chart 32">
            <a:extLst>
              <a:ext uri="{FF2B5EF4-FFF2-40B4-BE49-F238E27FC236}">
                <a16:creationId xmlns:a16="http://schemas.microsoft.com/office/drawing/2014/main" id="{291563D0-8546-472A-A000-FD11C3A2F259}"/>
              </a:ext>
            </a:extLst>
          </p:cNvPr>
          <p:cNvGraphicFramePr/>
          <p:nvPr>
            <p:extLst/>
          </p:nvPr>
        </p:nvGraphicFramePr>
        <p:xfrm>
          <a:off x="7399735" y="4039291"/>
          <a:ext cx="957129" cy="1071984"/>
        </p:xfrm>
        <a:graphic>
          <a:graphicData uri="http://schemas.openxmlformats.org/drawingml/2006/chart">
            <c:chart xmlns:c="http://schemas.openxmlformats.org/drawingml/2006/chart" xmlns:r="http://schemas.openxmlformats.org/officeDocument/2006/relationships" r:id="rId18"/>
          </a:graphicData>
        </a:graphic>
      </p:graphicFrame>
      <p:cxnSp>
        <p:nvCxnSpPr>
          <p:cNvPr id="3" name="Straight Arrow Connector 2">
            <a:extLst>
              <a:ext uri="{FF2B5EF4-FFF2-40B4-BE49-F238E27FC236}">
                <a16:creationId xmlns:a16="http://schemas.microsoft.com/office/drawing/2014/main" id="{838035B2-42AF-4880-99AC-098BFC159B3A}"/>
              </a:ext>
            </a:extLst>
          </p:cNvPr>
          <p:cNvCxnSpPr>
            <a:cxnSpLocks/>
          </p:cNvCxnSpPr>
          <p:nvPr/>
        </p:nvCxnSpPr>
        <p:spPr>
          <a:xfrm>
            <a:off x="2990803" y="2260019"/>
            <a:ext cx="0" cy="981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9D1AA707-B710-4CA6-8086-087DEE378783}"/>
              </a:ext>
            </a:extLst>
          </p:cNvPr>
          <p:cNvGrpSpPr/>
          <p:nvPr/>
        </p:nvGrpSpPr>
        <p:grpSpPr>
          <a:xfrm>
            <a:off x="1195992" y="3325506"/>
            <a:ext cx="3646339" cy="240317"/>
            <a:chOff x="1686908" y="3547241"/>
            <a:chExt cx="5143045" cy="338959"/>
          </a:xfrm>
        </p:grpSpPr>
        <p:cxnSp>
          <p:nvCxnSpPr>
            <p:cNvPr id="38" name="Straight Arrow Connector 37">
              <a:extLst>
                <a:ext uri="{FF2B5EF4-FFF2-40B4-BE49-F238E27FC236}">
                  <a16:creationId xmlns:a16="http://schemas.microsoft.com/office/drawing/2014/main" id="{88E6CC5B-E4CA-4F32-A121-A638B758E26C}"/>
                </a:ext>
              </a:extLst>
            </p:cNvPr>
            <p:cNvCxnSpPr>
              <a:cxnSpLocks/>
            </p:cNvCxnSpPr>
            <p:nvPr/>
          </p:nvCxnSpPr>
          <p:spPr>
            <a:xfrm>
              <a:off x="1686908" y="3720662"/>
              <a:ext cx="5143045"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C5D06D6-DDA1-457F-9C38-A57AB53B906C}"/>
                </a:ext>
              </a:extLst>
            </p:cNvPr>
            <p:cNvCxnSpPr/>
            <p:nvPr/>
          </p:nvCxnSpPr>
          <p:spPr>
            <a:xfrm>
              <a:off x="1891860" y="3547241"/>
              <a:ext cx="0" cy="3310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FEEEE15-652D-449D-A6C9-8CD8BE162DDA}"/>
                </a:ext>
              </a:extLst>
            </p:cNvPr>
            <p:cNvCxnSpPr/>
            <p:nvPr/>
          </p:nvCxnSpPr>
          <p:spPr>
            <a:xfrm>
              <a:off x="6568963" y="3555124"/>
              <a:ext cx="0" cy="3310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7" name="Rectangle 46">
            <a:extLst>
              <a:ext uri="{FF2B5EF4-FFF2-40B4-BE49-F238E27FC236}">
                <a16:creationId xmlns:a16="http://schemas.microsoft.com/office/drawing/2014/main" id="{6069DE60-47D2-4063-AFB9-7FD8B9040B5D}"/>
              </a:ext>
            </a:extLst>
          </p:cNvPr>
          <p:cNvSpPr/>
          <p:nvPr/>
        </p:nvSpPr>
        <p:spPr>
          <a:xfrm>
            <a:off x="941962" y="2899035"/>
            <a:ext cx="736178" cy="545595"/>
          </a:xfrm>
          <a:prstGeom prst="rect">
            <a:avLst/>
          </a:prstGeom>
          <a:noFill/>
        </p:spPr>
        <p:txBody>
          <a:bodyPr wrap="square" lIns="64830" tIns="32415" rIns="64830" bIns="32415">
            <a:spAutoFit/>
          </a:bodyPr>
          <a:lstStyle/>
          <a:p>
            <a:pPr algn="ctr"/>
            <a:r>
              <a:rPr lang="en-US" sz="3120" i="1" dirty="0">
                <a:ln w="0"/>
                <a:effectLst>
                  <a:outerShdw blurRad="38100" dist="19050" dir="2700000" algn="tl" rotWithShape="0">
                    <a:schemeClr val="dk1">
                      <a:alpha val="40000"/>
                    </a:schemeClr>
                  </a:outerShdw>
                </a:effectLst>
              </a:rPr>
              <a:t>-</a:t>
            </a:r>
            <a:r>
              <a:rPr lang="en-US" sz="1702" i="1" dirty="0">
                <a:ln w="0"/>
                <a:effectLst>
                  <a:outerShdw blurRad="38100" dist="19050" dir="2700000" algn="tl" rotWithShape="0">
                    <a:schemeClr val="dk1">
                      <a:alpha val="40000"/>
                    </a:schemeClr>
                  </a:outerShdw>
                </a:effectLst>
              </a:rPr>
              <a:t>1500</a:t>
            </a:r>
            <a:endParaRPr lang="en-US" sz="3829" i="1" dirty="0">
              <a:ln w="0"/>
              <a:effectLst>
                <a:outerShdw blurRad="38100" dist="19050" dir="2700000" algn="tl" rotWithShape="0">
                  <a:schemeClr val="dk1">
                    <a:alpha val="40000"/>
                  </a:schemeClr>
                </a:outerShdw>
              </a:effectLst>
            </a:endParaRPr>
          </a:p>
        </p:txBody>
      </p:sp>
      <p:sp>
        <p:nvSpPr>
          <p:cNvPr id="48" name="Rectangle 47">
            <a:extLst>
              <a:ext uri="{FF2B5EF4-FFF2-40B4-BE49-F238E27FC236}">
                <a16:creationId xmlns:a16="http://schemas.microsoft.com/office/drawing/2014/main" id="{CBBE50F6-E55E-40AD-B275-76A6DBE40A46}"/>
              </a:ext>
            </a:extLst>
          </p:cNvPr>
          <p:cNvSpPr/>
          <p:nvPr/>
        </p:nvSpPr>
        <p:spPr>
          <a:xfrm>
            <a:off x="4321790" y="3078018"/>
            <a:ext cx="736178" cy="327394"/>
          </a:xfrm>
          <a:prstGeom prst="rect">
            <a:avLst/>
          </a:prstGeom>
          <a:noFill/>
        </p:spPr>
        <p:txBody>
          <a:bodyPr wrap="square" lIns="64830" tIns="32415" rIns="64830" bIns="32415">
            <a:spAutoFit/>
          </a:bodyPr>
          <a:lstStyle/>
          <a:p>
            <a:pPr algn="ctr"/>
            <a:r>
              <a:rPr lang="en-US" sz="1702" i="1" dirty="0">
                <a:ln w="0"/>
                <a:effectLst>
                  <a:outerShdw blurRad="38100" dist="19050" dir="2700000" algn="tl" rotWithShape="0">
                    <a:schemeClr val="dk1">
                      <a:alpha val="40000"/>
                    </a:schemeClr>
                  </a:outerShdw>
                </a:effectLst>
              </a:rPr>
              <a:t>1500</a:t>
            </a:r>
            <a:endParaRPr lang="en-US" sz="3829" i="1" dirty="0">
              <a:ln w="0"/>
              <a:effectLst>
                <a:outerShdw blurRad="38100" dist="19050" dir="2700000" algn="tl" rotWithShape="0">
                  <a:schemeClr val="dk1">
                    <a:alpha val="40000"/>
                  </a:schemeClr>
                </a:outerShdw>
              </a:effectLst>
            </a:endParaRPr>
          </a:p>
        </p:txBody>
      </p:sp>
      <p:sp>
        <p:nvSpPr>
          <p:cNvPr id="44" name="Oval 43">
            <a:extLst>
              <a:ext uri="{FF2B5EF4-FFF2-40B4-BE49-F238E27FC236}">
                <a16:creationId xmlns:a16="http://schemas.microsoft.com/office/drawing/2014/main" id="{9338FB1C-9EBC-4E7B-9225-64E4D7E3DA93}"/>
              </a:ext>
            </a:extLst>
          </p:cNvPr>
          <p:cNvSpPr/>
          <p:nvPr/>
        </p:nvSpPr>
        <p:spPr>
          <a:xfrm>
            <a:off x="1246329" y="3353488"/>
            <a:ext cx="189941" cy="189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76"/>
          </a:p>
        </p:txBody>
      </p:sp>
      <p:sp>
        <p:nvSpPr>
          <p:cNvPr id="39" name="Rectangle 38">
            <a:extLst>
              <a:ext uri="{FF2B5EF4-FFF2-40B4-BE49-F238E27FC236}">
                <a16:creationId xmlns:a16="http://schemas.microsoft.com/office/drawing/2014/main" id="{2AB72BE4-B2C4-475E-9044-14AB0D6486FB}"/>
              </a:ext>
            </a:extLst>
          </p:cNvPr>
          <p:cNvSpPr/>
          <p:nvPr/>
        </p:nvSpPr>
        <p:spPr>
          <a:xfrm>
            <a:off x="5263865" y="4946498"/>
            <a:ext cx="577997" cy="370931"/>
          </a:xfrm>
          <a:prstGeom prst="rect">
            <a:avLst/>
          </a:prstGeom>
          <a:noFill/>
        </p:spPr>
        <p:txBody>
          <a:bodyPr wrap="square" lIns="64830" tIns="32415" rIns="64830" bIns="32415">
            <a:spAutoFit/>
          </a:bodyPr>
          <a:lstStyle/>
          <a:p>
            <a:pPr algn="ctr"/>
            <a:r>
              <a:rPr lang="en-US" sz="1985" dirty="0">
                <a:ln w="0"/>
                <a:solidFill>
                  <a:srgbClr val="00B0F0"/>
                </a:solidFill>
              </a:rPr>
              <a:t>frog</a:t>
            </a:r>
            <a:endParaRPr lang="en-US" sz="1702" dirty="0">
              <a:ln w="0"/>
              <a:solidFill>
                <a:srgbClr val="00B0F0"/>
              </a:solidFill>
            </a:endParaRPr>
          </a:p>
        </p:txBody>
      </p:sp>
      <p:sp>
        <p:nvSpPr>
          <p:cNvPr id="40" name="Rectangle 39">
            <a:extLst>
              <a:ext uri="{FF2B5EF4-FFF2-40B4-BE49-F238E27FC236}">
                <a16:creationId xmlns:a16="http://schemas.microsoft.com/office/drawing/2014/main" id="{DFD55E25-1C41-42FE-BF6C-85993B9F04A9}"/>
              </a:ext>
            </a:extLst>
          </p:cNvPr>
          <p:cNvSpPr/>
          <p:nvPr/>
        </p:nvSpPr>
        <p:spPr>
          <a:xfrm>
            <a:off x="2000846" y="4947002"/>
            <a:ext cx="537234" cy="370931"/>
          </a:xfrm>
          <a:prstGeom prst="rect">
            <a:avLst/>
          </a:prstGeom>
          <a:noFill/>
        </p:spPr>
        <p:txBody>
          <a:bodyPr wrap="square" lIns="64830" tIns="32415" rIns="64830" bIns="32415">
            <a:spAutoFit/>
          </a:bodyPr>
          <a:lstStyle/>
          <a:p>
            <a:pPr algn="ctr"/>
            <a:r>
              <a:rPr lang="en-US" sz="1985" dirty="0">
                <a:ln w="0"/>
                <a:solidFill>
                  <a:srgbClr val="FFC000"/>
                </a:solidFill>
              </a:rPr>
              <a:t>bird</a:t>
            </a:r>
            <a:endParaRPr lang="en-US" sz="1702" dirty="0">
              <a:ln w="0"/>
              <a:solidFill>
                <a:srgbClr val="FFC000"/>
              </a:solidFill>
            </a:endParaRPr>
          </a:p>
        </p:txBody>
      </p:sp>
      <p:sp>
        <p:nvSpPr>
          <p:cNvPr id="41" name="Rectangle 40">
            <a:extLst>
              <a:ext uri="{FF2B5EF4-FFF2-40B4-BE49-F238E27FC236}">
                <a16:creationId xmlns:a16="http://schemas.microsoft.com/office/drawing/2014/main" id="{7A628594-7DFC-4DF5-B8EB-B385E5420CBB}"/>
              </a:ext>
            </a:extLst>
          </p:cNvPr>
          <p:cNvSpPr/>
          <p:nvPr/>
        </p:nvSpPr>
        <p:spPr>
          <a:xfrm>
            <a:off x="2803198" y="4930375"/>
            <a:ext cx="537234" cy="370931"/>
          </a:xfrm>
          <a:prstGeom prst="rect">
            <a:avLst/>
          </a:prstGeom>
          <a:noFill/>
        </p:spPr>
        <p:txBody>
          <a:bodyPr wrap="square" lIns="64830" tIns="32415" rIns="64830" bIns="32415">
            <a:spAutoFit/>
          </a:bodyPr>
          <a:lstStyle/>
          <a:p>
            <a:pPr algn="ctr"/>
            <a:r>
              <a:rPr lang="en-US" sz="1985" dirty="0">
                <a:ln w="0"/>
                <a:solidFill>
                  <a:srgbClr val="E3DE00"/>
                </a:solidFill>
              </a:rPr>
              <a:t>cat</a:t>
            </a:r>
            <a:endParaRPr lang="en-US" sz="1702" dirty="0">
              <a:ln w="0"/>
              <a:solidFill>
                <a:srgbClr val="E3DE00"/>
              </a:solidFill>
            </a:endParaRPr>
          </a:p>
        </p:txBody>
      </p:sp>
      <p:sp>
        <p:nvSpPr>
          <p:cNvPr id="42" name="Rectangle 41">
            <a:extLst>
              <a:ext uri="{FF2B5EF4-FFF2-40B4-BE49-F238E27FC236}">
                <a16:creationId xmlns:a16="http://schemas.microsoft.com/office/drawing/2014/main" id="{F4F95025-CA01-44A1-8573-ED806939B474}"/>
              </a:ext>
            </a:extLst>
          </p:cNvPr>
          <p:cNvSpPr/>
          <p:nvPr/>
        </p:nvSpPr>
        <p:spPr>
          <a:xfrm>
            <a:off x="3615954" y="4949185"/>
            <a:ext cx="608058" cy="370931"/>
          </a:xfrm>
          <a:prstGeom prst="rect">
            <a:avLst/>
          </a:prstGeom>
          <a:noFill/>
        </p:spPr>
        <p:txBody>
          <a:bodyPr wrap="square" lIns="64830" tIns="32415" rIns="64830" bIns="32415">
            <a:spAutoFit/>
          </a:bodyPr>
          <a:lstStyle/>
          <a:p>
            <a:pPr algn="ctr"/>
            <a:r>
              <a:rPr lang="en-US" sz="1985" dirty="0">
                <a:ln w="0"/>
                <a:solidFill>
                  <a:srgbClr val="92D050"/>
                </a:solidFill>
              </a:rPr>
              <a:t>deer</a:t>
            </a:r>
            <a:endParaRPr lang="en-US" sz="1702" dirty="0">
              <a:ln w="0"/>
              <a:solidFill>
                <a:srgbClr val="92D050"/>
              </a:solidFill>
            </a:endParaRPr>
          </a:p>
        </p:txBody>
      </p:sp>
      <p:sp>
        <p:nvSpPr>
          <p:cNvPr id="50" name="Rectangle 49">
            <a:extLst>
              <a:ext uri="{FF2B5EF4-FFF2-40B4-BE49-F238E27FC236}">
                <a16:creationId xmlns:a16="http://schemas.microsoft.com/office/drawing/2014/main" id="{50A48CC5-B42B-4100-A980-4B858DC84D9B}"/>
              </a:ext>
            </a:extLst>
          </p:cNvPr>
          <p:cNvSpPr/>
          <p:nvPr/>
        </p:nvSpPr>
        <p:spPr>
          <a:xfrm>
            <a:off x="4464082" y="4947002"/>
            <a:ext cx="537234" cy="370931"/>
          </a:xfrm>
          <a:prstGeom prst="rect">
            <a:avLst/>
          </a:prstGeom>
          <a:noFill/>
        </p:spPr>
        <p:txBody>
          <a:bodyPr wrap="square" lIns="64830" tIns="32415" rIns="64830" bIns="32415">
            <a:spAutoFit/>
          </a:bodyPr>
          <a:lstStyle/>
          <a:p>
            <a:pPr algn="ctr"/>
            <a:r>
              <a:rPr lang="en-US" sz="1985" dirty="0">
                <a:ln w="0"/>
                <a:solidFill>
                  <a:srgbClr val="00B050"/>
                </a:solidFill>
              </a:rPr>
              <a:t>dog</a:t>
            </a:r>
            <a:endParaRPr lang="en-US" sz="1702" dirty="0">
              <a:ln w="0"/>
              <a:solidFill>
                <a:srgbClr val="00B050"/>
              </a:solidFill>
            </a:endParaRPr>
          </a:p>
        </p:txBody>
      </p:sp>
      <p:sp>
        <p:nvSpPr>
          <p:cNvPr id="51" name="Rectangle 50">
            <a:extLst>
              <a:ext uri="{FF2B5EF4-FFF2-40B4-BE49-F238E27FC236}">
                <a16:creationId xmlns:a16="http://schemas.microsoft.com/office/drawing/2014/main" id="{1278A27C-4D26-4189-8C50-4581556990E9}"/>
              </a:ext>
            </a:extLst>
          </p:cNvPr>
          <p:cNvSpPr/>
          <p:nvPr/>
        </p:nvSpPr>
        <p:spPr>
          <a:xfrm>
            <a:off x="6025150" y="4946498"/>
            <a:ext cx="709686" cy="370931"/>
          </a:xfrm>
          <a:prstGeom prst="rect">
            <a:avLst/>
          </a:prstGeom>
          <a:noFill/>
        </p:spPr>
        <p:txBody>
          <a:bodyPr wrap="square" lIns="64830" tIns="32415" rIns="64830" bIns="32415">
            <a:spAutoFit/>
          </a:bodyPr>
          <a:lstStyle/>
          <a:p>
            <a:pPr algn="ctr"/>
            <a:r>
              <a:rPr lang="en-US" sz="1985" dirty="0">
                <a:ln w="0"/>
                <a:solidFill>
                  <a:srgbClr val="0070C0"/>
                </a:solidFill>
              </a:rPr>
              <a:t>horse</a:t>
            </a:r>
            <a:endParaRPr lang="en-US" sz="1702" dirty="0">
              <a:ln w="0"/>
              <a:solidFill>
                <a:srgbClr val="0070C0"/>
              </a:solidFill>
            </a:endParaRPr>
          </a:p>
        </p:txBody>
      </p:sp>
      <p:sp>
        <p:nvSpPr>
          <p:cNvPr id="52" name="Rectangle 51">
            <a:extLst>
              <a:ext uri="{FF2B5EF4-FFF2-40B4-BE49-F238E27FC236}">
                <a16:creationId xmlns:a16="http://schemas.microsoft.com/office/drawing/2014/main" id="{BA1A7BB6-0477-4661-9C83-11DDC9A6C975}"/>
              </a:ext>
            </a:extLst>
          </p:cNvPr>
          <p:cNvSpPr/>
          <p:nvPr/>
        </p:nvSpPr>
        <p:spPr>
          <a:xfrm>
            <a:off x="6881142" y="4946498"/>
            <a:ext cx="640857" cy="370931"/>
          </a:xfrm>
          <a:prstGeom prst="rect">
            <a:avLst/>
          </a:prstGeom>
          <a:noFill/>
        </p:spPr>
        <p:txBody>
          <a:bodyPr wrap="square" lIns="64830" tIns="32415" rIns="64830" bIns="32415">
            <a:spAutoFit/>
          </a:bodyPr>
          <a:lstStyle/>
          <a:p>
            <a:pPr algn="ctr"/>
            <a:r>
              <a:rPr lang="en-US" sz="1985" dirty="0">
                <a:ln w="0"/>
                <a:solidFill>
                  <a:srgbClr val="002060"/>
                </a:solidFill>
              </a:rPr>
              <a:t>ship</a:t>
            </a:r>
            <a:endParaRPr lang="en-US" sz="1702" dirty="0">
              <a:ln w="0"/>
              <a:solidFill>
                <a:srgbClr val="002060"/>
              </a:solidFill>
            </a:endParaRPr>
          </a:p>
        </p:txBody>
      </p:sp>
      <p:sp>
        <p:nvSpPr>
          <p:cNvPr id="53" name="Rectangle 52">
            <a:extLst>
              <a:ext uri="{FF2B5EF4-FFF2-40B4-BE49-F238E27FC236}">
                <a16:creationId xmlns:a16="http://schemas.microsoft.com/office/drawing/2014/main" id="{8BBBD380-1883-424D-AADF-609D6C93DA88}"/>
              </a:ext>
            </a:extLst>
          </p:cNvPr>
          <p:cNvSpPr/>
          <p:nvPr/>
        </p:nvSpPr>
        <p:spPr>
          <a:xfrm>
            <a:off x="7669939" y="4946498"/>
            <a:ext cx="720637" cy="370931"/>
          </a:xfrm>
          <a:prstGeom prst="rect">
            <a:avLst/>
          </a:prstGeom>
          <a:noFill/>
        </p:spPr>
        <p:txBody>
          <a:bodyPr wrap="square" lIns="64830" tIns="32415" rIns="64830" bIns="32415">
            <a:spAutoFit/>
          </a:bodyPr>
          <a:lstStyle/>
          <a:p>
            <a:pPr algn="ctr"/>
            <a:r>
              <a:rPr lang="en-US" sz="1985" dirty="0">
                <a:ln w="0"/>
                <a:solidFill>
                  <a:srgbClr val="7030A0"/>
                </a:solidFill>
              </a:rPr>
              <a:t>truck</a:t>
            </a:r>
            <a:endParaRPr lang="en-US" sz="1702" dirty="0">
              <a:ln w="0"/>
              <a:solidFill>
                <a:srgbClr val="7030A0"/>
              </a:solidFill>
            </a:endParaRPr>
          </a:p>
        </p:txBody>
      </p:sp>
      <p:sp>
        <p:nvSpPr>
          <p:cNvPr id="54" name="Rectangle 53">
            <a:extLst>
              <a:ext uri="{FF2B5EF4-FFF2-40B4-BE49-F238E27FC236}">
                <a16:creationId xmlns:a16="http://schemas.microsoft.com/office/drawing/2014/main" id="{13B2AF71-6268-4CF3-B8A1-AF98FE02ED36}"/>
              </a:ext>
            </a:extLst>
          </p:cNvPr>
          <p:cNvSpPr/>
          <p:nvPr/>
        </p:nvSpPr>
        <p:spPr>
          <a:xfrm>
            <a:off x="278087" y="4947003"/>
            <a:ext cx="720637" cy="676400"/>
          </a:xfrm>
          <a:prstGeom prst="rect">
            <a:avLst/>
          </a:prstGeom>
          <a:noFill/>
        </p:spPr>
        <p:txBody>
          <a:bodyPr wrap="square" lIns="64830" tIns="32415" rIns="64830" bIns="32415">
            <a:spAutoFit/>
          </a:bodyPr>
          <a:lstStyle/>
          <a:p>
            <a:pPr algn="ctr"/>
            <a:r>
              <a:rPr lang="en-US" sz="1985" dirty="0">
                <a:ln w="0"/>
                <a:solidFill>
                  <a:srgbClr val="C00000"/>
                </a:solidFill>
              </a:rPr>
              <a:t>air-</a:t>
            </a:r>
          </a:p>
          <a:p>
            <a:pPr algn="ctr"/>
            <a:r>
              <a:rPr lang="en-US" sz="1985" dirty="0">
                <a:ln w="0"/>
                <a:solidFill>
                  <a:srgbClr val="C00000"/>
                </a:solidFill>
              </a:rPr>
              <a:t>plane</a:t>
            </a:r>
            <a:endParaRPr lang="en-US" sz="2269" dirty="0">
              <a:ln w="0"/>
              <a:solidFill>
                <a:srgbClr val="C00000"/>
              </a:solidFill>
            </a:endParaRPr>
          </a:p>
        </p:txBody>
      </p:sp>
      <p:sp>
        <p:nvSpPr>
          <p:cNvPr id="55" name="Rectangle 54">
            <a:extLst>
              <a:ext uri="{FF2B5EF4-FFF2-40B4-BE49-F238E27FC236}">
                <a16:creationId xmlns:a16="http://schemas.microsoft.com/office/drawing/2014/main" id="{AA367B5D-0247-4D25-846F-A1B9CE29E2C3}"/>
              </a:ext>
            </a:extLst>
          </p:cNvPr>
          <p:cNvSpPr/>
          <p:nvPr/>
        </p:nvSpPr>
        <p:spPr>
          <a:xfrm>
            <a:off x="1021535" y="4947002"/>
            <a:ext cx="853312" cy="676400"/>
          </a:xfrm>
          <a:prstGeom prst="rect">
            <a:avLst/>
          </a:prstGeom>
          <a:noFill/>
        </p:spPr>
        <p:txBody>
          <a:bodyPr wrap="square" lIns="64830" tIns="32415" rIns="64830" bIns="32415">
            <a:spAutoFit/>
          </a:bodyPr>
          <a:lstStyle/>
          <a:p>
            <a:pPr algn="ctr"/>
            <a:r>
              <a:rPr lang="en-US" sz="1985" dirty="0">
                <a:ln w="0"/>
                <a:solidFill>
                  <a:srgbClr val="FF0000"/>
                </a:solidFill>
              </a:rPr>
              <a:t>auto-</a:t>
            </a:r>
          </a:p>
          <a:p>
            <a:pPr algn="ctr"/>
            <a:r>
              <a:rPr lang="en-US" sz="1985" dirty="0">
                <a:ln w="0"/>
                <a:solidFill>
                  <a:srgbClr val="FF0000"/>
                </a:solidFill>
              </a:rPr>
              <a:t>mobile</a:t>
            </a:r>
          </a:p>
        </p:txBody>
      </p:sp>
      <p:sp>
        <p:nvSpPr>
          <p:cNvPr id="57" name="Rectangle 56">
            <a:extLst>
              <a:ext uri="{FF2B5EF4-FFF2-40B4-BE49-F238E27FC236}">
                <a16:creationId xmlns:a16="http://schemas.microsoft.com/office/drawing/2014/main" id="{B5207DBF-59D0-4C7D-95C1-427D78317D62}"/>
              </a:ext>
            </a:extLst>
          </p:cNvPr>
          <p:cNvSpPr>
            <a:spLocks noChangeArrowheads="1"/>
          </p:cNvSpPr>
          <p:nvPr/>
        </p:nvSpPr>
        <p:spPr bwMode="auto">
          <a:xfrm>
            <a:off x="7" y="933899"/>
            <a:ext cx="8640763" cy="45719"/>
          </a:xfrm>
          <a:prstGeom prst="rect">
            <a:avLst/>
          </a:prstGeom>
          <a:solidFill>
            <a:srgbClr val="002060"/>
          </a:solidFill>
          <a:ln>
            <a:noFill/>
          </a:ln>
          <a:effectLst>
            <a:outerShdw dist="23000" dir="5400000" rotWithShape="0">
              <a:srgbClr val="000000">
                <a:alpha val="34998"/>
              </a:srgbClr>
            </a:outerShdw>
          </a:effectLst>
        </p:spPr>
        <p:txBody>
          <a:bodyPr anchor="ctr"/>
          <a:lstStyle/>
          <a:p>
            <a:pPr algn="ctr">
              <a:defRPr/>
            </a:pPr>
            <a:endParaRPr lang="en-US" dirty="0">
              <a:solidFill>
                <a:schemeClr val="tx1">
                  <a:lumMod val="85000"/>
                  <a:lumOff val="15000"/>
                </a:schemeClr>
              </a:solidFill>
            </a:endParaRPr>
          </a:p>
        </p:txBody>
      </p:sp>
      <p:sp>
        <p:nvSpPr>
          <p:cNvPr id="58" name="TextBox 57">
            <a:extLst>
              <a:ext uri="{FF2B5EF4-FFF2-40B4-BE49-F238E27FC236}">
                <a16:creationId xmlns:a16="http://schemas.microsoft.com/office/drawing/2014/main" id="{D0FC2209-1FEB-4F97-9A1C-055BB5469EE2}"/>
              </a:ext>
            </a:extLst>
          </p:cNvPr>
          <p:cNvSpPr txBox="1"/>
          <p:nvPr/>
        </p:nvSpPr>
        <p:spPr>
          <a:xfrm>
            <a:off x="484113" y="339641"/>
            <a:ext cx="5040283" cy="338554"/>
          </a:xfrm>
          <a:prstGeom prst="rect">
            <a:avLst/>
          </a:prstGeom>
          <a:noFill/>
        </p:spPr>
        <p:txBody>
          <a:bodyPr wrap="square" rtlCol="0">
            <a:spAutoFit/>
          </a:bodyPr>
          <a:lstStyle/>
          <a:p>
            <a:r>
              <a:rPr lang="en-US" sz="2400" baseline="-25000" dirty="0">
                <a:solidFill>
                  <a:schemeClr val="accent1">
                    <a:lumMod val="50000"/>
                  </a:schemeClr>
                </a:solidFill>
                <a:latin typeface="FoundrySterling-Book"/>
              </a:rPr>
              <a:t>Department of Engineering Science, University of Oxford</a:t>
            </a:r>
          </a:p>
        </p:txBody>
      </p:sp>
      <p:pic>
        <p:nvPicPr>
          <p:cNvPr id="59" name="Picture 58">
            <a:extLst>
              <a:ext uri="{FF2B5EF4-FFF2-40B4-BE49-F238E27FC236}">
                <a16:creationId xmlns:a16="http://schemas.microsoft.com/office/drawing/2014/main" id="{E220210E-C259-42E7-8D16-0A7D61E59D99}"/>
              </a:ext>
            </a:extLst>
          </p:cNvPr>
          <p:cNvPicPr>
            <a:picLocks noChangeAspect="1"/>
          </p:cNvPicPr>
          <p:nvPr/>
        </p:nvPicPr>
        <p:blipFill rotWithShape="1">
          <a:blip r:embed="rId19"/>
          <a:srcRect l="3738" t="23536" r="3947" b="23030"/>
          <a:stretch/>
        </p:blipFill>
        <p:spPr>
          <a:xfrm>
            <a:off x="5950188" y="100728"/>
            <a:ext cx="2591384" cy="785613"/>
          </a:xfrm>
          <a:prstGeom prst="rect">
            <a:avLst/>
          </a:prstGeom>
        </p:spPr>
      </p:pic>
    </p:spTree>
    <p:extLst>
      <p:ext uri="{BB962C8B-B14F-4D97-AF65-F5344CB8AC3E}">
        <p14:creationId xmlns:p14="http://schemas.microsoft.com/office/powerpoint/2010/main" val="323550885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6"/>
                                        </p:tgtEl>
                                      </p:cBhvr>
                                    </p:cmd>
                                  </p:childTnLst>
                                </p:cTn>
                              </p:par>
                              <p:par>
                                <p:cTn id="7" presetID="22" presetClass="entr" presetSubtype="8" fill="hold" grpId="0" nodeType="withEffect">
                                  <p:stCondLst>
                                    <p:cond delay="0"/>
                                  </p:stCondLst>
                                  <p:childTnLst>
                                    <p:set>
                                      <p:cBhvr>
                                        <p:cTn id="8" dur="1" fill="hold">
                                          <p:stCondLst>
                                            <p:cond delay="0"/>
                                          </p:stCondLst>
                                        </p:cTn>
                                        <p:tgtEl>
                                          <p:spTgt spid="4">
                                            <p:graphicEl>
                                              <a:chart seriesIdx="0" categoryIdx="-4" bldStep="series"/>
                                            </p:graphicEl>
                                          </p:spTgt>
                                        </p:tgtEl>
                                        <p:attrNameLst>
                                          <p:attrName>style.visibility</p:attrName>
                                        </p:attrNameLst>
                                      </p:cBhvr>
                                      <p:to>
                                        <p:strVal val="visible"/>
                                      </p:to>
                                    </p:set>
                                    <p:animEffect transition="in" filter="wipe(left)">
                                      <p:cBhvr>
                                        <p:cTn id="9" dur="3000"/>
                                        <p:tgtEl>
                                          <p:spTgt spid="4">
                                            <p:graphicEl>
                                              <a:chart seriesIdx="0" categoryIdx="-4" bldStep="series"/>
                                            </p:graphicEl>
                                          </p:spTgt>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25">
                                            <p:graphicEl>
                                              <a:chart seriesIdx="1" categoryIdx="-4" bldStep="series"/>
                                            </p:graphicEl>
                                          </p:spTgt>
                                        </p:tgtEl>
                                        <p:attrNameLst>
                                          <p:attrName>style.visibility</p:attrName>
                                        </p:attrNameLst>
                                      </p:cBhvr>
                                      <p:to>
                                        <p:strVal val="visible"/>
                                      </p:to>
                                    </p:set>
                                    <p:animEffect transition="in" filter="wipe(left)">
                                      <p:cBhvr>
                                        <p:cTn id="12" dur="3000"/>
                                        <p:tgtEl>
                                          <p:spTgt spid="25">
                                            <p:graphicEl>
                                              <a:chart seriesIdx="1" categoryIdx="-4" bldStep="series"/>
                                            </p:graphic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6">
                                            <p:graphicEl>
                                              <a:chart seriesIdx="0" categoryIdx="-4" bldStep="series"/>
                                            </p:graphicEl>
                                          </p:spTgt>
                                        </p:tgtEl>
                                        <p:attrNameLst>
                                          <p:attrName>style.visibility</p:attrName>
                                        </p:attrNameLst>
                                      </p:cBhvr>
                                      <p:to>
                                        <p:strVal val="visible"/>
                                      </p:to>
                                    </p:set>
                                    <p:animEffect transition="in" filter="wipe(left)">
                                      <p:cBhvr>
                                        <p:cTn id="15" dur="3000"/>
                                        <p:tgtEl>
                                          <p:spTgt spid="26">
                                            <p:graphicEl>
                                              <a:chart seriesIdx="0" categoryIdx="-4" bldStep="series"/>
                                            </p:graphic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7">
                                            <p:graphicEl>
                                              <a:chart seriesIdx="0" categoryIdx="-4" bldStep="series"/>
                                            </p:graphicEl>
                                          </p:spTgt>
                                        </p:tgtEl>
                                        <p:attrNameLst>
                                          <p:attrName>style.visibility</p:attrName>
                                        </p:attrNameLst>
                                      </p:cBhvr>
                                      <p:to>
                                        <p:strVal val="visible"/>
                                      </p:to>
                                    </p:set>
                                    <p:animEffect transition="in" filter="wipe(left)">
                                      <p:cBhvr>
                                        <p:cTn id="18" dur="3000"/>
                                        <p:tgtEl>
                                          <p:spTgt spid="27">
                                            <p:graphicEl>
                                              <a:chart seriesIdx="0" categoryIdx="-4" bldStep="series"/>
                                            </p:graphic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8">
                                            <p:graphicEl>
                                              <a:chart seriesIdx="0" categoryIdx="-4" bldStep="series"/>
                                            </p:graphicEl>
                                          </p:spTgt>
                                        </p:tgtEl>
                                        <p:attrNameLst>
                                          <p:attrName>style.visibility</p:attrName>
                                        </p:attrNameLst>
                                      </p:cBhvr>
                                      <p:to>
                                        <p:strVal val="visible"/>
                                      </p:to>
                                    </p:set>
                                    <p:animEffect transition="in" filter="wipe(left)">
                                      <p:cBhvr>
                                        <p:cTn id="21" dur="3000"/>
                                        <p:tgtEl>
                                          <p:spTgt spid="28">
                                            <p:graphicEl>
                                              <a:chart seriesIdx="0" categoryIdx="-4" bldStep="series"/>
                                            </p:graphic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9">
                                            <p:graphicEl>
                                              <a:chart seriesIdx="1" categoryIdx="-4" bldStep="series"/>
                                            </p:graphicEl>
                                          </p:spTgt>
                                        </p:tgtEl>
                                        <p:attrNameLst>
                                          <p:attrName>style.visibility</p:attrName>
                                        </p:attrNameLst>
                                      </p:cBhvr>
                                      <p:to>
                                        <p:strVal val="visible"/>
                                      </p:to>
                                    </p:set>
                                    <p:animEffect transition="in" filter="wipe(left)">
                                      <p:cBhvr>
                                        <p:cTn id="24" dur="3000"/>
                                        <p:tgtEl>
                                          <p:spTgt spid="29">
                                            <p:graphicEl>
                                              <a:chart seriesIdx="1" categoryIdx="-4" bldStep="series"/>
                                            </p:graphic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0">
                                            <p:graphicEl>
                                              <a:chart seriesIdx="1" categoryIdx="-4" bldStep="series"/>
                                            </p:graphicEl>
                                          </p:spTgt>
                                        </p:tgtEl>
                                        <p:attrNameLst>
                                          <p:attrName>style.visibility</p:attrName>
                                        </p:attrNameLst>
                                      </p:cBhvr>
                                      <p:to>
                                        <p:strVal val="visible"/>
                                      </p:to>
                                    </p:set>
                                    <p:animEffect transition="in" filter="wipe(left)">
                                      <p:cBhvr>
                                        <p:cTn id="27" dur="3000"/>
                                        <p:tgtEl>
                                          <p:spTgt spid="30">
                                            <p:graphicEl>
                                              <a:chart seriesIdx="1" categoryIdx="-4" bldStep="series"/>
                                            </p:graphic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1">
                                            <p:graphicEl>
                                              <a:chart seriesIdx="1" categoryIdx="-4" bldStep="series"/>
                                            </p:graphicEl>
                                          </p:spTgt>
                                        </p:tgtEl>
                                        <p:attrNameLst>
                                          <p:attrName>style.visibility</p:attrName>
                                        </p:attrNameLst>
                                      </p:cBhvr>
                                      <p:to>
                                        <p:strVal val="visible"/>
                                      </p:to>
                                    </p:set>
                                    <p:animEffect transition="in" filter="wipe(left)">
                                      <p:cBhvr>
                                        <p:cTn id="30" dur="3000"/>
                                        <p:tgtEl>
                                          <p:spTgt spid="31">
                                            <p:graphicEl>
                                              <a:chart seriesIdx="1" categoryIdx="-4" bldStep="series"/>
                                            </p:graphic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2">
                                            <p:graphicEl>
                                              <a:chart seriesIdx="1" categoryIdx="-4" bldStep="series"/>
                                            </p:graphicEl>
                                          </p:spTgt>
                                        </p:tgtEl>
                                        <p:attrNameLst>
                                          <p:attrName>style.visibility</p:attrName>
                                        </p:attrNameLst>
                                      </p:cBhvr>
                                      <p:to>
                                        <p:strVal val="visible"/>
                                      </p:to>
                                    </p:set>
                                    <p:animEffect transition="in" filter="wipe(left)">
                                      <p:cBhvr>
                                        <p:cTn id="33" dur="3000"/>
                                        <p:tgtEl>
                                          <p:spTgt spid="32">
                                            <p:graphicEl>
                                              <a:chart seriesIdx="1" categoryIdx="-4" bldStep="series"/>
                                            </p:graphicEl>
                                          </p:spTgt>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3">
                                            <p:graphicEl>
                                              <a:chart seriesIdx="1" categoryIdx="-4" bldStep="series"/>
                                            </p:graphicEl>
                                          </p:spTgt>
                                        </p:tgtEl>
                                        <p:attrNameLst>
                                          <p:attrName>style.visibility</p:attrName>
                                        </p:attrNameLst>
                                      </p:cBhvr>
                                      <p:to>
                                        <p:strVal val="visible"/>
                                      </p:to>
                                    </p:set>
                                    <p:animEffect transition="in" filter="wipe(left)">
                                      <p:cBhvr>
                                        <p:cTn id="36" dur="3000"/>
                                        <p:tgtEl>
                                          <p:spTgt spid="33">
                                            <p:graphicEl>
                                              <a:chart seriesIdx="1" categoryIdx="-4" bldStep="series"/>
                                            </p:graphicEl>
                                          </p:spTgt>
                                        </p:tgtEl>
                                      </p:cBhvr>
                                    </p:animEffect>
                                  </p:childTnLst>
                                </p:cTn>
                              </p:par>
                              <p:par>
                                <p:cTn id="37" presetID="63" presetClass="path" presetSubtype="0" fill="hold" grpId="0" nodeType="withEffect">
                                  <p:stCondLst>
                                    <p:cond delay="0"/>
                                  </p:stCondLst>
                                  <p:childTnLst>
                                    <p:animMotion origin="layout" path="M 1.66667E-6 2.96296E-6 L 0.38294 0.00023 " pathEditMode="relative" rAng="0" ptsTypes="AA">
                                      <p:cBhvr>
                                        <p:cTn id="38" dur="3000" fill="hold"/>
                                        <p:tgtEl>
                                          <p:spTgt spid="44"/>
                                        </p:tgtEl>
                                        <p:attrNameLst>
                                          <p:attrName>ppt_x</p:attrName>
                                          <p:attrName>ppt_y</p:attrName>
                                        </p:attrNameLst>
                                      </p:cBhvr>
                                      <p:rCtr x="19141" y="-46"/>
                                    </p:animMotion>
                                  </p:childTnLst>
                                </p:cTn>
                              </p:par>
                            </p:childTnLst>
                          </p:cTn>
                        </p:par>
                      </p:childTnLst>
                    </p:cTn>
                  </p:par>
                </p:childTnLst>
              </p:cTn>
              <p:prevCondLst>
                <p:cond evt="onPrev" delay="0">
                  <p:tgtEl>
                    <p:sldTgt/>
                  </p:tgtEl>
                </p:cond>
              </p:prevCondLst>
              <p:nextCondLst>
                <p:cond evt="onNext" delay="0">
                  <p:tgtEl>
                    <p:sldTgt/>
                  </p:tgtEl>
                </p:cond>
              </p:nextCondLst>
            </p:seq>
            <p:seq concurrent="1" nextAc="seek">
              <p:cTn id="39" restart="whenNotActive" fill="hold" evtFilter="cancelBubble" nodeType="interactiveSeq">
                <p:stCondLst>
                  <p:cond evt="onClick" delay="0">
                    <p:tgtEl>
                      <p:spTgt spid="56"/>
                    </p:tgtEl>
                  </p:cond>
                </p:stCondLst>
                <p:endSync evt="end" delay="0">
                  <p:rtn val="all"/>
                </p:endSync>
                <p:childTnLst>
                  <p:par>
                    <p:cTn id="40" fill="hold">
                      <p:stCondLst>
                        <p:cond delay="0"/>
                      </p:stCondLst>
                      <p:childTnLst>
                        <p:par>
                          <p:cTn id="41" fill="hold">
                            <p:stCondLst>
                              <p:cond delay="0"/>
                            </p:stCondLst>
                            <p:childTnLst>
                              <p:par>
                                <p:cTn id="42" presetID="2" presetClass="mediacall" presetSubtype="0" fill="hold" nodeType="clickEffect">
                                  <p:stCondLst>
                                    <p:cond delay="0"/>
                                  </p:stCondLst>
                                  <p:childTnLst>
                                    <p:cmd type="call" cmd="togglePause">
                                      <p:cBhvr>
                                        <p:cTn id="43" dur="1" fill="hold"/>
                                        <p:tgtEl>
                                          <p:spTgt spid="56"/>
                                        </p:tgtEl>
                                      </p:cBhvr>
                                    </p:cmd>
                                  </p:childTnLst>
                                </p:cTn>
                              </p:par>
                            </p:childTnLst>
                          </p:cTn>
                        </p:par>
                      </p:childTnLst>
                    </p:cTn>
                  </p:par>
                </p:childTnLst>
              </p:cTn>
              <p:nextCondLst>
                <p:cond evt="onClick" delay="0">
                  <p:tgtEl>
                    <p:spTgt spid="56"/>
                  </p:tgtEl>
                </p:cond>
              </p:nextCondLst>
            </p:seq>
            <p:video>
              <p:cMediaNode vol="80000">
                <p:cTn id="44" fill="hold" display="0">
                  <p:stCondLst>
                    <p:cond delay="indefinite"/>
                  </p:stCondLst>
                </p:cTn>
                <p:tgtEl>
                  <p:spTgt spid="56"/>
                </p:tgtEl>
              </p:cMediaNode>
            </p:video>
          </p:childTnLst>
        </p:cTn>
      </p:par>
    </p:tnLst>
    <p:bldLst>
      <p:bldGraphic spid="4" grpId="0">
        <p:bldSub>
          <a:bldChart bld="series" animBg="0"/>
        </p:bldSub>
      </p:bldGraphic>
      <p:bldGraphic spid="25" grpId="0">
        <p:bldSub>
          <a:bldChart bld="series" animBg="0"/>
        </p:bldSub>
      </p:bldGraphic>
      <p:bldGraphic spid="26" grpId="0">
        <p:bldSub>
          <a:bldChart bld="series" animBg="0"/>
        </p:bldSub>
      </p:bldGraphic>
      <p:bldGraphic spid="27" grpId="0">
        <p:bldSub>
          <a:bldChart bld="series" animBg="0"/>
        </p:bldSub>
      </p:bldGraphic>
      <p:bldGraphic spid="28" grpId="0">
        <p:bldSub>
          <a:bldChart bld="series" animBg="0"/>
        </p:bldSub>
      </p:bldGraphic>
      <p:bldGraphic spid="29" grpId="0">
        <p:bldSub>
          <a:bldChart bld="series" animBg="0"/>
        </p:bldSub>
      </p:bldGraphic>
      <p:bldGraphic spid="30" grpId="0">
        <p:bldSub>
          <a:bldChart bld="series" animBg="0"/>
        </p:bldSub>
      </p:bldGraphic>
      <p:bldGraphic spid="31" grpId="0">
        <p:bldSub>
          <a:bldChart bld="series" animBg="0"/>
        </p:bldSub>
      </p:bldGraphic>
      <p:bldGraphic spid="32" grpId="0" uiExpand="1">
        <p:bldSub>
          <a:bldChart bld="series" animBg="0"/>
        </p:bldSub>
      </p:bldGraphic>
      <p:bldGraphic spid="33" grpId="0">
        <p:bldSub>
          <a:bldChart bld="series" animBg="0"/>
        </p:bldSub>
      </p:bldGraphic>
      <p:bldP spid="4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F1747E6-DB65-4F74-BF57-73FC840DBB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7353" y="1146123"/>
            <a:ext cx="1788005" cy="1781181"/>
          </a:xfrm>
          <a:prstGeom prst="rect">
            <a:avLst/>
          </a:prstGeom>
        </p:spPr>
      </p:pic>
      <p:pic>
        <p:nvPicPr>
          <p:cNvPr id="43" name="video_5824_3sec">
            <a:hlinkClick r:id="" action="ppaction://media"/>
            <a:extLst>
              <a:ext uri="{FF2B5EF4-FFF2-40B4-BE49-F238E27FC236}">
                <a16:creationId xmlns:a16="http://schemas.microsoft.com/office/drawing/2014/main" id="{02E652D1-1BD4-4418-852F-98A1291AB6B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603935" y="1144075"/>
            <a:ext cx="1786641" cy="1786641"/>
          </a:xfrm>
          <a:prstGeom prst="rect">
            <a:avLst/>
          </a:prstGeom>
        </p:spPr>
      </p:pic>
      <p:pic>
        <p:nvPicPr>
          <p:cNvPr id="7" name="Picture 6">
            <a:extLst>
              <a:ext uri="{FF2B5EF4-FFF2-40B4-BE49-F238E27FC236}">
                <a16:creationId xmlns:a16="http://schemas.microsoft.com/office/drawing/2014/main" id="{2CC33418-49EF-4B1F-B853-1168B0A75F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47120" y="1099819"/>
            <a:ext cx="1828112" cy="1828112"/>
          </a:xfrm>
          <a:prstGeom prst="rect">
            <a:avLst/>
          </a:prstGeom>
        </p:spPr>
      </p:pic>
      <p:pic>
        <p:nvPicPr>
          <p:cNvPr id="1026" name="Picture 2">
            <a:extLst>
              <a:ext uri="{FF2B5EF4-FFF2-40B4-BE49-F238E27FC236}">
                <a16:creationId xmlns:a16="http://schemas.microsoft.com/office/drawing/2014/main" id="{C908E9FB-1940-4E9F-910A-AF20935B30FD}"/>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229161" y="1144075"/>
            <a:ext cx="1786641" cy="1786641"/>
          </a:xfrm>
          <a:prstGeom prst="rect">
            <a:avLst/>
          </a:prstGeom>
          <a:noFill/>
          <a:scene3d>
            <a:camera prst="isometricOffAxis1Left">
              <a:rot lat="0" lon="0" rev="0"/>
            </a:camera>
            <a:lightRig rig="threePt" dir="t"/>
          </a:scene3d>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23308DA9-DA51-4ADB-BEFB-0084AA2BD4EF}"/>
              </a:ext>
            </a:extLst>
          </p:cNvPr>
          <p:cNvSpPr>
            <a:spLocks noChangeAspect="1"/>
          </p:cNvSpPr>
          <p:nvPr/>
        </p:nvSpPr>
        <p:spPr>
          <a:xfrm>
            <a:off x="229162" y="4175476"/>
            <a:ext cx="815472" cy="815507"/>
          </a:xfrm>
          <a:prstGeom prst="rect">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rot lat="0" lon="0" rev="0"/>
            </a:camera>
            <a:lightRig rig="flat" dir="t"/>
          </a:scene3d>
          <a:sp3d extrusionH="2286000" contourW="12700" prstMaterial="matt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76" dirty="0"/>
              <a:t>1</a:t>
            </a:r>
          </a:p>
        </p:txBody>
      </p:sp>
      <p:sp>
        <p:nvSpPr>
          <p:cNvPr id="10" name="Rectangle 9">
            <a:extLst>
              <a:ext uri="{FF2B5EF4-FFF2-40B4-BE49-F238E27FC236}">
                <a16:creationId xmlns:a16="http://schemas.microsoft.com/office/drawing/2014/main" id="{92D6AD0A-6D94-49EF-9A88-D078E3F77238}"/>
              </a:ext>
            </a:extLst>
          </p:cNvPr>
          <p:cNvSpPr>
            <a:spLocks noChangeAspect="1"/>
          </p:cNvSpPr>
          <p:nvPr/>
        </p:nvSpPr>
        <p:spPr>
          <a:xfrm>
            <a:off x="1044634" y="4175475"/>
            <a:ext cx="815472" cy="815507"/>
          </a:xfrm>
          <a:prstGeom prst="rect">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rot lat="0" lon="0" rev="0"/>
            </a:camera>
            <a:lightRig rig="flat" dir="t"/>
          </a:scene3d>
          <a:sp3d extrusionH="2286000" contourW="12700" prstMaterial="matt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76" dirty="0"/>
              <a:t>2</a:t>
            </a:r>
          </a:p>
        </p:txBody>
      </p:sp>
      <p:sp>
        <p:nvSpPr>
          <p:cNvPr id="11" name="Rectangle 10">
            <a:extLst>
              <a:ext uri="{FF2B5EF4-FFF2-40B4-BE49-F238E27FC236}">
                <a16:creationId xmlns:a16="http://schemas.microsoft.com/office/drawing/2014/main" id="{2B1529AA-40EA-41AF-96D1-60A2A3F5D6BA}"/>
              </a:ext>
            </a:extLst>
          </p:cNvPr>
          <p:cNvSpPr>
            <a:spLocks noChangeAspect="1"/>
          </p:cNvSpPr>
          <p:nvPr/>
        </p:nvSpPr>
        <p:spPr>
          <a:xfrm>
            <a:off x="1861727" y="4175476"/>
            <a:ext cx="815472" cy="815507"/>
          </a:xfrm>
          <a:prstGeom prst="rect">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rot lat="0" lon="0" rev="0"/>
            </a:camera>
            <a:lightRig rig="flat" dir="t"/>
          </a:scene3d>
          <a:sp3d extrusionH="2286000" contourW="12700" prstMaterial="matt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76" dirty="0"/>
              <a:t>3</a:t>
            </a:r>
          </a:p>
        </p:txBody>
      </p:sp>
      <p:sp>
        <p:nvSpPr>
          <p:cNvPr id="12" name="Rectangle 11">
            <a:extLst>
              <a:ext uri="{FF2B5EF4-FFF2-40B4-BE49-F238E27FC236}">
                <a16:creationId xmlns:a16="http://schemas.microsoft.com/office/drawing/2014/main" id="{4A3AB769-073E-4179-8157-C2C8B8A1E270}"/>
              </a:ext>
            </a:extLst>
          </p:cNvPr>
          <p:cNvSpPr>
            <a:spLocks noChangeAspect="1"/>
          </p:cNvSpPr>
          <p:nvPr/>
        </p:nvSpPr>
        <p:spPr>
          <a:xfrm>
            <a:off x="2682963" y="4175476"/>
            <a:ext cx="815472" cy="815507"/>
          </a:xfrm>
          <a:prstGeom prst="rect">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rot lat="0" lon="0" rev="0"/>
            </a:camera>
            <a:lightRig rig="flat" dir="t"/>
          </a:scene3d>
          <a:sp3d extrusionH="2286000" contourW="12700" prstMaterial="matt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76" dirty="0"/>
              <a:t>4</a:t>
            </a:r>
          </a:p>
        </p:txBody>
      </p:sp>
      <p:sp>
        <p:nvSpPr>
          <p:cNvPr id="13" name="Rectangle 12">
            <a:extLst>
              <a:ext uri="{FF2B5EF4-FFF2-40B4-BE49-F238E27FC236}">
                <a16:creationId xmlns:a16="http://schemas.microsoft.com/office/drawing/2014/main" id="{178DB307-626E-4712-B570-DF05BF9C4CC9}"/>
              </a:ext>
            </a:extLst>
          </p:cNvPr>
          <p:cNvSpPr>
            <a:spLocks noChangeAspect="1"/>
          </p:cNvSpPr>
          <p:nvPr/>
        </p:nvSpPr>
        <p:spPr>
          <a:xfrm>
            <a:off x="3503957" y="4175475"/>
            <a:ext cx="815472" cy="815507"/>
          </a:xfrm>
          <a:prstGeom prst="rect">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rot lat="0" lon="0" rev="0"/>
            </a:camera>
            <a:lightRig rig="flat" dir="t"/>
          </a:scene3d>
          <a:sp3d extrusionH="2286000" contourW="12700" prstMaterial="matt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76" dirty="0"/>
              <a:t>5</a:t>
            </a:r>
          </a:p>
        </p:txBody>
      </p:sp>
      <p:sp>
        <p:nvSpPr>
          <p:cNvPr id="14" name="Rectangle 13">
            <a:extLst>
              <a:ext uri="{FF2B5EF4-FFF2-40B4-BE49-F238E27FC236}">
                <a16:creationId xmlns:a16="http://schemas.microsoft.com/office/drawing/2014/main" id="{00F39ECE-8A37-4F61-A4AF-11A38103FACF}"/>
              </a:ext>
            </a:extLst>
          </p:cNvPr>
          <p:cNvSpPr>
            <a:spLocks noChangeAspect="1"/>
          </p:cNvSpPr>
          <p:nvPr/>
        </p:nvSpPr>
        <p:spPr>
          <a:xfrm>
            <a:off x="4324542" y="4175475"/>
            <a:ext cx="815472" cy="815507"/>
          </a:xfrm>
          <a:prstGeom prst="rect">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rot lat="0" lon="0" rev="0"/>
            </a:camera>
            <a:lightRig rig="flat" dir="t"/>
          </a:scene3d>
          <a:sp3d extrusionH="2286000" contourW="12700" prstMaterial="matt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76" dirty="0"/>
              <a:t>6</a:t>
            </a:r>
          </a:p>
        </p:txBody>
      </p:sp>
      <p:sp>
        <p:nvSpPr>
          <p:cNvPr id="15" name="Rectangle 14">
            <a:extLst>
              <a:ext uri="{FF2B5EF4-FFF2-40B4-BE49-F238E27FC236}">
                <a16:creationId xmlns:a16="http://schemas.microsoft.com/office/drawing/2014/main" id="{E9FFCD58-D0E0-4E46-91DA-A75F5F9454D3}"/>
              </a:ext>
            </a:extLst>
          </p:cNvPr>
          <p:cNvSpPr>
            <a:spLocks noChangeAspect="1"/>
          </p:cNvSpPr>
          <p:nvPr/>
        </p:nvSpPr>
        <p:spPr>
          <a:xfrm>
            <a:off x="5145128" y="4175475"/>
            <a:ext cx="815472" cy="815507"/>
          </a:xfrm>
          <a:prstGeom prst="rect">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rot lat="0" lon="0" rev="0"/>
            </a:camera>
            <a:lightRig rig="flat" dir="t"/>
          </a:scene3d>
          <a:sp3d extrusionH="2286000" contourW="12700" prstMaterial="matt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76" dirty="0"/>
              <a:t>7</a:t>
            </a:r>
          </a:p>
        </p:txBody>
      </p:sp>
      <p:sp>
        <p:nvSpPr>
          <p:cNvPr id="16" name="Rectangle 15">
            <a:extLst>
              <a:ext uri="{FF2B5EF4-FFF2-40B4-BE49-F238E27FC236}">
                <a16:creationId xmlns:a16="http://schemas.microsoft.com/office/drawing/2014/main" id="{11CE457B-58A0-4ED3-BD6C-8F48680B2C3B}"/>
              </a:ext>
            </a:extLst>
          </p:cNvPr>
          <p:cNvSpPr>
            <a:spLocks noChangeAspect="1"/>
          </p:cNvSpPr>
          <p:nvPr/>
        </p:nvSpPr>
        <p:spPr>
          <a:xfrm>
            <a:off x="5969481" y="4175475"/>
            <a:ext cx="815472" cy="815507"/>
          </a:xfrm>
          <a:prstGeom prst="rect">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rot lat="0" lon="0" rev="0"/>
            </a:camera>
            <a:lightRig rig="flat" dir="t"/>
          </a:scene3d>
          <a:sp3d extrusionH="2286000" contourW="12700" prstMaterial="matt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76" dirty="0"/>
              <a:t>8</a:t>
            </a:r>
          </a:p>
        </p:txBody>
      </p:sp>
      <p:sp>
        <p:nvSpPr>
          <p:cNvPr id="17" name="Rectangle 16">
            <a:extLst>
              <a:ext uri="{FF2B5EF4-FFF2-40B4-BE49-F238E27FC236}">
                <a16:creationId xmlns:a16="http://schemas.microsoft.com/office/drawing/2014/main" id="{C07B0434-D25D-4C2D-9CAA-BAA896A60926}"/>
              </a:ext>
            </a:extLst>
          </p:cNvPr>
          <p:cNvSpPr>
            <a:spLocks noChangeAspect="1"/>
          </p:cNvSpPr>
          <p:nvPr/>
        </p:nvSpPr>
        <p:spPr>
          <a:xfrm>
            <a:off x="6793834" y="4175475"/>
            <a:ext cx="815472" cy="815507"/>
          </a:xfrm>
          <a:prstGeom prst="rect">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rot lat="0" lon="0" rev="0"/>
            </a:camera>
            <a:lightRig rig="flat" dir="t"/>
          </a:scene3d>
          <a:sp3d extrusionH="2286000" contourW="12700" prstMaterial="matt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76" dirty="0"/>
              <a:t>9</a:t>
            </a:r>
          </a:p>
        </p:txBody>
      </p:sp>
      <p:sp>
        <p:nvSpPr>
          <p:cNvPr id="19" name="Rectangle 18">
            <a:extLst>
              <a:ext uri="{FF2B5EF4-FFF2-40B4-BE49-F238E27FC236}">
                <a16:creationId xmlns:a16="http://schemas.microsoft.com/office/drawing/2014/main" id="{AECC746D-7BFF-4981-8EB0-61A5E6C59E62}"/>
              </a:ext>
            </a:extLst>
          </p:cNvPr>
          <p:cNvSpPr>
            <a:spLocks noChangeAspect="1"/>
          </p:cNvSpPr>
          <p:nvPr/>
        </p:nvSpPr>
        <p:spPr>
          <a:xfrm>
            <a:off x="7618187" y="4175475"/>
            <a:ext cx="815472" cy="815507"/>
          </a:xfrm>
          <a:prstGeom prst="rect">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rot lat="0" lon="0" rev="0"/>
            </a:camera>
            <a:lightRig rig="flat" dir="t"/>
          </a:scene3d>
          <a:sp3d extrusionH="2286000" contourW="12700" prstMaterial="matt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76" dirty="0"/>
              <a:t>10</a:t>
            </a:r>
          </a:p>
        </p:txBody>
      </p:sp>
      <p:sp>
        <p:nvSpPr>
          <p:cNvPr id="8" name="Plus Sign 7">
            <a:extLst>
              <a:ext uri="{FF2B5EF4-FFF2-40B4-BE49-F238E27FC236}">
                <a16:creationId xmlns:a16="http://schemas.microsoft.com/office/drawing/2014/main" id="{2CD14672-BAB1-4469-B385-D9D2D354F867}"/>
              </a:ext>
            </a:extLst>
          </p:cNvPr>
          <p:cNvSpPr/>
          <p:nvPr/>
        </p:nvSpPr>
        <p:spPr>
          <a:xfrm>
            <a:off x="2073614" y="1704289"/>
            <a:ext cx="430148" cy="492289"/>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1276"/>
          </a:p>
        </p:txBody>
      </p:sp>
      <p:sp>
        <p:nvSpPr>
          <p:cNvPr id="18" name="Equals 17">
            <a:extLst>
              <a:ext uri="{FF2B5EF4-FFF2-40B4-BE49-F238E27FC236}">
                <a16:creationId xmlns:a16="http://schemas.microsoft.com/office/drawing/2014/main" id="{6477FC86-0E56-4960-B636-63CA9440593B}"/>
              </a:ext>
            </a:extLst>
          </p:cNvPr>
          <p:cNvSpPr/>
          <p:nvPr/>
        </p:nvSpPr>
        <p:spPr>
          <a:xfrm>
            <a:off x="5816792" y="1767731"/>
            <a:ext cx="492289" cy="492289"/>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1276">
              <a:solidFill>
                <a:schemeClr val="tx1"/>
              </a:solidFill>
            </a:endParaRPr>
          </a:p>
        </p:txBody>
      </p:sp>
      <p:sp>
        <p:nvSpPr>
          <p:cNvPr id="21" name="Rectangle 20">
            <a:extLst>
              <a:ext uri="{FF2B5EF4-FFF2-40B4-BE49-F238E27FC236}">
                <a16:creationId xmlns:a16="http://schemas.microsoft.com/office/drawing/2014/main" id="{1847D638-18D2-490D-AC50-E7C565B9EDB8}"/>
              </a:ext>
            </a:extLst>
          </p:cNvPr>
          <p:cNvSpPr/>
          <p:nvPr/>
        </p:nvSpPr>
        <p:spPr>
          <a:xfrm>
            <a:off x="2404366" y="829276"/>
            <a:ext cx="729252" cy="2236699"/>
          </a:xfrm>
          <a:prstGeom prst="rect">
            <a:avLst/>
          </a:prstGeom>
          <a:noFill/>
        </p:spPr>
        <p:txBody>
          <a:bodyPr wrap="square" lIns="64830" tIns="32415" rIns="64830" bIns="32415">
            <a:spAutoFit/>
          </a:bodyPr>
          <a:lstStyle/>
          <a:p>
            <a:pPr algn="ctr"/>
            <a:r>
              <a:rPr lang="en-US" sz="14109" dirty="0">
                <a:ln w="0"/>
                <a:effectLst>
                  <a:outerShdw blurRad="38100" dist="19050" dir="2700000" algn="tl" rotWithShape="0">
                    <a:schemeClr val="dk1">
                      <a:alpha val="40000"/>
                    </a:schemeClr>
                  </a:outerShdw>
                </a:effectLst>
              </a:rPr>
              <a:t>(</a:t>
            </a:r>
            <a:endParaRPr lang="en-US" sz="4679" dirty="0">
              <a:ln w="0"/>
              <a:effectLst>
                <a:outerShdw blurRad="38100" dist="19050" dir="2700000" algn="tl" rotWithShape="0">
                  <a:schemeClr val="dk1">
                    <a:alpha val="40000"/>
                  </a:schemeClr>
                </a:outerShdw>
              </a:effectLst>
            </a:endParaRPr>
          </a:p>
        </p:txBody>
      </p:sp>
      <p:sp>
        <p:nvSpPr>
          <p:cNvPr id="45" name="Rectangle 44">
            <a:extLst>
              <a:ext uri="{FF2B5EF4-FFF2-40B4-BE49-F238E27FC236}">
                <a16:creationId xmlns:a16="http://schemas.microsoft.com/office/drawing/2014/main" id="{F9EBE965-5E57-43CD-8CA7-F3B5575ECCCC}"/>
              </a:ext>
            </a:extLst>
          </p:cNvPr>
          <p:cNvSpPr/>
          <p:nvPr/>
        </p:nvSpPr>
        <p:spPr>
          <a:xfrm>
            <a:off x="4959305" y="829276"/>
            <a:ext cx="881217" cy="2236699"/>
          </a:xfrm>
          <a:prstGeom prst="rect">
            <a:avLst/>
          </a:prstGeom>
          <a:noFill/>
        </p:spPr>
        <p:txBody>
          <a:bodyPr wrap="square" lIns="64830" tIns="32415" rIns="64830" bIns="32415">
            <a:spAutoFit/>
          </a:bodyPr>
          <a:lstStyle/>
          <a:p>
            <a:pPr algn="ctr"/>
            <a:r>
              <a:rPr lang="en-US" sz="14109" dirty="0">
                <a:ln w="0"/>
                <a:effectLst>
                  <a:outerShdw blurRad="38100" dist="19050" dir="2700000" algn="tl" rotWithShape="0">
                    <a:schemeClr val="dk1">
                      <a:alpha val="40000"/>
                    </a:schemeClr>
                  </a:outerShdw>
                </a:effectLst>
              </a:rPr>
              <a:t>)</a:t>
            </a:r>
            <a:endParaRPr lang="en-US" sz="6806" dirty="0">
              <a:ln w="0"/>
              <a:effectLst>
                <a:outerShdw blurRad="38100" dist="19050" dir="2700000" algn="tl" rotWithShape="0">
                  <a:schemeClr val="dk1">
                    <a:alpha val="40000"/>
                  </a:schemeClr>
                </a:outerShdw>
              </a:effectLst>
            </a:endParaRPr>
          </a:p>
        </p:txBody>
      </p:sp>
      <p:sp>
        <p:nvSpPr>
          <p:cNvPr id="23" name="Rectangle 22">
            <a:extLst>
              <a:ext uri="{FF2B5EF4-FFF2-40B4-BE49-F238E27FC236}">
                <a16:creationId xmlns:a16="http://schemas.microsoft.com/office/drawing/2014/main" id="{BBA450F4-011E-4461-B51E-3AD36387F389}"/>
              </a:ext>
            </a:extLst>
          </p:cNvPr>
          <p:cNvSpPr/>
          <p:nvPr/>
        </p:nvSpPr>
        <p:spPr>
          <a:xfrm>
            <a:off x="2797760" y="1491338"/>
            <a:ext cx="385804" cy="851063"/>
          </a:xfrm>
          <a:prstGeom prst="rect">
            <a:avLst/>
          </a:prstGeom>
          <a:noFill/>
        </p:spPr>
        <p:txBody>
          <a:bodyPr wrap="none" lIns="64830" tIns="32415" rIns="64830" bIns="32415">
            <a:spAutoFit/>
          </a:bodyPr>
          <a:lstStyle/>
          <a:p>
            <a:pPr algn="ctr"/>
            <a:r>
              <a:rPr lang="en-US" sz="5105" i="1" dirty="0">
                <a:ln w="0"/>
                <a:effectLst>
                  <a:outerShdw blurRad="38100" dist="19050" dir="2700000" algn="tl" rotWithShape="0">
                    <a:schemeClr val="dk1">
                      <a:alpha val="40000"/>
                    </a:schemeClr>
                  </a:outerShdw>
                </a:effectLst>
              </a:rPr>
              <a:t>s</a:t>
            </a:r>
            <a:endParaRPr lang="en-US" sz="3829" i="1" dirty="0">
              <a:ln w="0"/>
              <a:effectLst>
                <a:outerShdw blurRad="38100" dist="19050" dir="2700000" algn="tl" rotWithShape="0">
                  <a:schemeClr val="dk1">
                    <a:alpha val="40000"/>
                  </a:schemeClr>
                </a:outerShdw>
              </a:effectLst>
            </a:endParaRPr>
          </a:p>
        </p:txBody>
      </p:sp>
      <p:pic>
        <p:nvPicPr>
          <p:cNvPr id="24" name="Picture 23">
            <a:extLst>
              <a:ext uri="{FF2B5EF4-FFF2-40B4-BE49-F238E27FC236}">
                <a16:creationId xmlns:a16="http://schemas.microsoft.com/office/drawing/2014/main" id="{763DA778-A7EE-4646-AF17-75F4A6A4D3E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3398549">
            <a:off x="5248725" y="2005169"/>
            <a:ext cx="448463" cy="2824532"/>
          </a:xfrm>
          <a:prstGeom prst="rect">
            <a:avLst/>
          </a:prstGeom>
        </p:spPr>
      </p:pic>
      <p:graphicFrame>
        <p:nvGraphicFramePr>
          <p:cNvPr id="4" name="Chart 3">
            <a:extLst>
              <a:ext uri="{FF2B5EF4-FFF2-40B4-BE49-F238E27FC236}">
                <a16:creationId xmlns:a16="http://schemas.microsoft.com/office/drawing/2014/main" id="{7AF8E359-3AA5-4485-A893-E1A60E56CC2B}"/>
              </a:ext>
            </a:extLst>
          </p:cNvPr>
          <p:cNvGraphicFramePr/>
          <p:nvPr>
            <p:extLst>
              <p:ext uri="{D42A27DB-BD31-4B8C-83A1-F6EECF244321}">
                <p14:modId xmlns:p14="http://schemas.microsoft.com/office/powerpoint/2010/main" val="3956294004"/>
              </p:ext>
            </p:extLst>
          </p:nvPr>
        </p:nvGraphicFramePr>
        <p:xfrm>
          <a:off x="-122769" y="4026121"/>
          <a:ext cx="1007355" cy="1071984"/>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Chart 24">
            <a:extLst>
              <a:ext uri="{FF2B5EF4-FFF2-40B4-BE49-F238E27FC236}">
                <a16:creationId xmlns:a16="http://schemas.microsoft.com/office/drawing/2014/main" id="{371E270B-2FDF-4659-B9D6-813F342B922C}"/>
              </a:ext>
            </a:extLst>
          </p:cNvPr>
          <p:cNvGraphicFramePr>
            <a:graphicFrameLocks noChangeAspect="1"/>
          </p:cNvGraphicFramePr>
          <p:nvPr>
            <p:extLst/>
          </p:nvPr>
        </p:nvGraphicFramePr>
        <p:xfrm>
          <a:off x="2594586" y="1203683"/>
          <a:ext cx="3237878" cy="3626425"/>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Chart 25">
            <a:extLst>
              <a:ext uri="{FF2B5EF4-FFF2-40B4-BE49-F238E27FC236}">
                <a16:creationId xmlns:a16="http://schemas.microsoft.com/office/drawing/2014/main" id="{03521F7C-8EC1-4D58-B3C1-B30F9202342D}"/>
              </a:ext>
            </a:extLst>
          </p:cNvPr>
          <p:cNvGraphicFramePr/>
          <p:nvPr>
            <p:extLst/>
          </p:nvPr>
        </p:nvGraphicFramePr>
        <p:xfrm>
          <a:off x="827358" y="4042118"/>
          <a:ext cx="957129" cy="1071984"/>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Chart 26">
            <a:extLst>
              <a:ext uri="{FF2B5EF4-FFF2-40B4-BE49-F238E27FC236}">
                <a16:creationId xmlns:a16="http://schemas.microsoft.com/office/drawing/2014/main" id="{F1F8F6D8-DCD2-4644-B2BB-C13E5C18E3C4}"/>
              </a:ext>
            </a:extLst>
          </p:cNvPr>
          <p:cNvGraphicFramePr/>
          <p:nvPr>
            <p:extLst/>
          </p:nvPr>
        </p:nvGraphicFramePr>
        <p:xfrm>
          <a:off x="1723570" y="4039876"/>
          <a:ext cx="957129" cy="1071984"/>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Chart 27">
            <a:extLst>
              <a:ext uri="{FF2B5EF4-FFF2-40B4-BE49-F238E27FC236}">
                <a16:creationId xmlns:a16="http://schemas.microsoft.com/office/drawing/2014/main" id="{037F4409-0776-409F-B9F8-5FD595FACE1E}"/>
              </a:ext>
            </a:extLst>
          </p:cNvPr>
          <p:cNvGraphicFramePr/>
          <p:nvPr>
            <p:extLst/>
          </p:nvPr>
        </p:nvGraphicFramePr>
        <p:xfrm>
          <a:off x="2506786" y="4042118"/>
          <a:ext cx="957129" cy="1071984"/>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30" name="Chart 29">
            <a:extLst>
              <a:ext uri="{FF2B5EF4-FFF2-40B4-BE49-F238E27FC236}">
                <a16:creationId xmlns:a16="http://schemas.microsoft.com/office/drawing/2014/main" id="{984B728E-5900-4F93-B16A-471AD494ACBE}"/>
              </a:ext>
            </a:extLst>
          </p:cNvPr>
          <p:cNvGraphicFramePr>
            <a:graphicFrameLocks noChangeAspect="1"/>
          </p:cNvGraphicFramePr>
          <p:nvPr>
            <p:extLst/>
          </p:nvPr>
        </p:nvGraphicFramePr>
        <p:xfrm>
          <a:off x="2595734" y="1203629"/>
          <a:ext cx="3237829" cy="3626371"/>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9" name="Chart 28">
            <a:extLst>
              <a:ext uri="{FF2B5EF4-FFF2-40B4-BE49-F238E27FC236}">
                <a16:creationId xmlns:a16="http://schemas.microsoft.com/office/drawing/2014/main" id="{7E09D2FF-5249-4BD3-804E-C5FFA9743736}"/>
              </a:ext>
            </a:extLst>
          </p:cNvPr>
          <p:cNvGraphicFramePr/>
          <p:nvPr>
            <p:extLst/>
          </p:nvPr>
        </p:nvGraphicFramePr>
        <p:xfrm>
          <a:off x="3266934" y="4042118"/>
          <a:ext cx="957129" cy="1071984"/>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Chart 30">
            <a:extLst>
              <a:ext uri="{FF2B5EF4-FFF2-40B4-BE49-F238E27FC236}">
                <a16:creationId xmlns:a16="http://schemas.microsoft.com/office/drawing/2014/main" id="{A9AF612C-6BBE-4B00-9091-2F75BC5DE9F3}"/>
              </a:ext>
            </a:extLst>
          </p:cNvPr>
          <p:cNvGraphicFramePr/>
          <p:nvPr>
            <p:extLst/>
          </p:nvPr>
        </p:nvGraphicFramePr>
        <p:xfrm>
          <a:off x="5753104" y="4042119"/>
          <a:ext cx="957129" cy="1071984"/>
        </p:xfrm>
        <a:graphic>
          <a:graphicData uri="http://schemas.openxmlformats.org/drawingml/2006/chart">
            <c:chart xmlns:c="http://schemas.openxmlformats.org/drawingml/2006/chart" xmlns:r="http://schemas.openxmlformats.org/officeDocument/2006/relationships" r:id="rId17"/>
          </a:graphicData>
        </a:graphic>
      </p:graphicFrame>
      <p:graphicFrame>
        <p:nvGraphicFramePr>
          <p:cNvPr id="32" name="Chart 31">
            <a:extLst>
              <a:ext uri="{FF2B5EF4-FFF2-40B4-BE49-F238E27FC236}">
                <a16:creationId xmlns:a16="http://schemas.microsoft.com/office/drawing/2014/main" id="{774DE6EF-F0FC-4841-BDE4-D8C844C6B47D}"/>
              </a:ext>
            </a:extLst>
          </p:cNvPr>
          <p:cNvGraphicFramePr/>
          <p:nvPr>
            <p:extLst/>
          </p:nvPr>
        </p:nvGraphicFramePr>
        <p:xfrm>
          <a:off x="6592596" y="3991062"/>
          <a:ext cx="957129" cy="1071984"/>
        </p:xfrm>
        <a:graphic>
          <a:graphicData uri="http://schemas.openxmlformats.org/drawingml/2006/chart">
            <c:chart xmlns:c="http://schemas.openxmlformats.org/drawingml/2006/chart" xmlns:r="http://schemas.openxmlformats.org/officeDocument/2006/relationships" r:id="rId18"/>
          </a:graphicData>
        </a:graphic>
      </p:graphicFrame>
      <p:graphicFrame>
        <p:nvGraphicFramePr>
          <p:cNvPr id="33" name="Chart 32">
            <a:extLst>
              <a:ext uri="{FF2B5EF4-FFF2-40B4-BE49-F238E27FC236}">
                <a16:creationId xmlns:a16="http://schemas.microsoft.com/office/drawing/2014/main" id="{291563D0-8546-472A-A000-FD11C3A2F259}"/>
              </a:ext>
            </a:extLst>
          </p:cNvPr>
          <p:cNvGraphicFramePr/>
          <p:nvPr>
            <p:extLst/>
          </p:nvPr>
        </p:nvGraphicFramePr>
        <p:xfrm>
          <a:off x="7399735" y="4039291"/>
          <a:ext cx="957129" cy="1071984"/>
        </p:xfrm>
        <a:graphic>
          <a:graphicData uri="http://schemas.openxmlformats.org/drawingml/2006/chart">
            <c:chart xmlns:c="http://schemas.openxmlformats.org/drawingml/2006/chart" xmlns:r="http://schemas.openxmlformats.org/officeDocument/2006/relationships" r:id="rId19"/>
          </a:graphicData>
        </a:graphic>
      </p:graphicFrame>
      <p:sp>
        <p:nvSpPr>
          <p:cNvPr id="39" name="Rectangle 38">
            <a:extLst>
              <a:ext uri="{FF2B5EF4-FFF2-40B4-BE49-F238E27FC236}">
                <a16:creationId xmlns:a16="http://schemas.microsoft.com/office/drawing/2014/main" id="{2AB72BE4-B2C4-475E-9044-14AB0D6486FB}"/>
              </a:ext>
            </a:extLst>
          </p:cNvPr>
          <p:cNvSpPr/>
          <p:nvPr/>
        </p:nvSpPr>
        <p:spPr>
          <a:xfrm>
            <a:off x="5263865" y="4946498"/>
            <a:ext cx="577997" cy="370931"/>
          </a:xfrm>
          <a:prstGeom prst="rect">
            <a:avLst/>
          </a:prstGeom>
          <a:noFill/>
        </p:spPr>
        <p:txBody>
          <a:bodyPr wrap="square" lIns="64830" tIns="32415" rIns="64830" bIns="32415">
            <a:spAutoFit/>
          </a:bodyPr>
          <a:lstStyle/>
          <a:p>
            <a:pPr algn="ctr"/>
            <a:r>
              <a:rPr lang="en-US" sz="1985" dirty="0">
                <a:ln w="0"/>
                <a:solidFill>
                  <a:srgbClr val="00B0F0"/>
                </a:solidFill>
              </a:rPr>
              <a:t>frog</a:t>
            </a:r>
            <a:endParaRPr lang="en-US" sz="1702" dirty="0">
              <a:ln w="0"/>
              <a:solidFill>
                <a:srgbClr val="00B0F0"/>
              </a:solidFill>
            </a:endParaRPr>
          </a:p>
        </p:txBody>
      </p:sp>
      <p:sp>
        <p:nvSpPr>
          <p:cNvPr id="40" name="Rectangle 39">
            <a:extLst>
              <a:ext uri="{FF2B5EF4-FFF2-40B4-BE49-F238E27FC236}">
                <a16:creationId xmlns:a16="http://schemas.microsoft.com/office/drawing/2014/main" id="{DFD55E25-1C41-42FE-BF6C-85993B9F04A9}"/>
              </a:ext>
            </a:extLst>
          </p:cNvPr>
          <p:cNvSpPr/>
          <p:nvPr/>
        </p:nvSpPr>
        <p:spPr>
          <a:xfrm>
            <a:off x="2000846" y="4947002"/>
            <a:ext cx="537234" cy="370931"/>
          </a:xfrm>
          <a:prstGeom prst="rect">
            <a:avLst/>
          </a:prstGeom>
          <a:noFill/>
        </p:spPr>
        <p:txBody>
          <a:bodyPr wrap="square" lIns="64830" tIns="32415" rIns="64830" bIns="32415">
            <a:spAutoFit/>
          </a:bodyPr>
          <a:lstStyle/>
          <a:p>
            <a:pPr algn="ctr"/>
            <a:r>
              <a:rPr lang="en-US" sz="1985" dirty="0">
                <a:ln w="0"/>
                <a:solidFill>
                  <a:srgbClr val="FFC000"/>
                </a:solidFill>
              </a:rPr>
              <a:t>bird</a:t>
            </a:r>
            <a:endParaRPr lang="en-US" sz="1702" dirty="0">
              <a:ln w="0"/>
              <a:solidFill>
                <a:srgbClr val="FFC000"/>
              </a:solidFill>
            </a:endParaRPr>
          </a:p>
        </p:txBody>
      </p:sp>
      <p:sp>
        <p:nvSpPr>
          <p:cNvPr id="41" name="Rectangle 40">
            <a:extLst>
              <a:ext uri="{FF2B5EF4-FFF2-40B4-BE49-F238E27FC236}">
                <a16:creationId xmlns:a16="http://schemas.microsoft.com/office/drawing/2014/main" id="{7A628594-7DFC-4DF5-B8EB-B385E5420CBB}"/>
              </a:ext>
            </a:extLst>
          </p:cNvPr>
          <p:cNvSpPr/>
          <p:nvPr/>
        </p:nvSpPr>
        <p:spPr>
          <a:xfrm>
            <a:off x="2803198" y="4930375"/>
            <a:ext cx="537234" cy="370931"/>
          </a:xfrm>
          <a:prstGeom prst="rect">
            <a:avLst/>
          </a:prstGeom>
          <a:noFill/>
        </p:spPr>
        <p:txBody>
          <a:bodyPr wrap="square" lIns="64830" tIns="32415" rIns="64830" bIns="32415">
            <a:spAutoFit/>
          </a:bodyPr>
          <a:lstStyle/>
          <a:p>
            <a:pPr algn="ctr"/>
            <a:r>
              <a:rPr lang="en-US" sz="1985" dirty="0">
                <a:ln w="0"/>
                <a:solidFill>
                  <a:srgbClr val="E3DE00"/>
                </a:solidFill>
              </a:rPr>
              <a:t>cat</a:t>
            </a:r>
            <a:endParaRPr lang="en-US" sz="1702" dirty="0">
              <a:ln w="0"/>
              <a:solidFill>
                <a:srgbClr val="E3DE00"/>
              </a:solidFill>
            </a:endParaRPr>
          </a:p>
        </p:txBody>
      </p:sp>
      <p:sp>
        <p:nvSpPr>
          <p:cNvPr id="42" name="Rectangle 41">
            <a:extLst>
              <a:ext uri="{FF2B5EF4-FFF2-40B4-BE49-F238E27FC236}">
                <a16:creationId xmlns:a16="http://schemas.microsoft.com/office/drawing/2014/main" id="{F4F95025-CA01-44A1-8573-ED806939B474}"/>
              </a:ext>
            </a:extLst>
          </p:cNvPr>
          <p:cNvSpPr/>
          <p:nvPr/>
        </p:nvSpPr>
        <p:spPr>
          <a:xfrm>
            <a:off x="3615954" y="4949185"/>
            <a:ext cx="608058" cy="370931"/>
          </a:xfrm>
          <a:prstGeom prst="rect">
            <a:avLst/>
          </a:prstGeom>
          <a:noFill/>
        </p:spPr>
        <p:txBody>
          <a:bodyPr wrap="square" lIns="64830" tIns="32415" rIns="64830" bIns="32415">
            <a:spAutoFit/>
          </a:bodyPr>
          <a:lstStyle/>
          <a:p>
            <a:pPr algn="ctr"/>
            <a:r>
              <a:rPr lang="en-US" sz="1985" dirty="0">
                <a:ln w="0"/>
                <a:solidFill>
                  <a:srgbClr val="92D050"/>
                </a:solidFill>
              </a:rPr>
              <a:t>deer</a:t>
            </a:r>
            <a:endParaRPr lang="en-US" sz="1702" dirty="0">
              <a:ln w="0"/>
              <a:solidFill>
                <a:srgbClr val="92D050"/>
              </a:solidFill>
            </a:endParaRPr>
          </a:p>
        </p:txBody>
      </p:sp>
      <p:sp>
        <p:nvSpPr>
          <p:cNvPr id="50" name="Rectangle 49">
            <a:extLst>
              <a:ext uri="{FF2B5EF4-FFF2-40B4-BE49-F238E27FC236}">
                <a16:creationId xmlns:a16="http://schemas.microsoft.com/office/drawing/2014/main" id="{50A48CC5-B42B-4100-A980-4B858DC84D9B}"/>
              </a:ext>
            </a:extLst>
          </p:cNvPr>
          <p:cNvSpPr/>
          <p:nvPr/>
        </p:nvSpPr>
        <p:spPr>
          <a:xfrm>
            <a:off x="4464082" y="4947002"/>
            <a:ext cx="537234" cy="370931"/>
          </a:xfrm>
          <a:prstGeom prst="rect">
            <a:avLst/>
          </a:prstGeom>
          <a:noFill/>
        </p:spPr>
        <p:txBody>
          <a:bodyPr wrap="square" lIns="64830" tIns="32415" rIns="64830" bIns="32415">
            <a:spAutoFit/>
          </a:bodyPr>
          <a:lstStyle/>
          <a:p>
            <a:pPr algn="ctr"/>
            <a:r>
              <a:rPr lang="en-US" sz="1985" dirty="0">
                <a:ln w="0"/>
                <a:solidFill>
                  <a:srgbClr val="00B050"/>
                </a:solidFill>
              </a:rPr>
              <a:t>dog</a:t>
            </a:r>
            <a:endParaRPr lang="en-US" sz="1702" dirty="0">
              <a:ln w="0"/>
              <a:solidFill>
                <a:srgbClr val="00B050"/>
              </a:solidFill>
            </a:endParaRPr>
          </a:p>
        </p:txBody>
      </p:sp>
      <p:sp>
        <p:nvSpPr>
          <p:cNvPr id="51" name="Rectangle 50">
            <a:extLst>
              <a:ext uri="{FF2B5EF4-FFF2-40B4-BE49-F238E27FC236}">
                <a16:creationId xmlns:a16="http://schemas.microsoft.com/office/drawing/2014/main" id="{1278A27C-4D26-4189-8C50-4581556990E9}"/>
              </a:ext>
            </a:extLst>
          </p:cNvPr>
          <p:cNvSpPr/>
          <p:nvPr/>
        </p:nvSpPr>
        <p:spPr>
          <a:xfrm>
            <a:off x="6025150" y="4946498"/>
            <a:ext cx="709686" cy="370931"/>
          </a:xfrm>
          <a:prstGeom prst="rect">
            <a:avLst/>
          </a:prstGeom>
          <a:noFill/>
        </p:spPr>
        <p:txBody>
          <a:bodyPr wrap="square" lIns="64830" tIns="32415" rIns="64830" bIns="32415">
            <a:spAutoFit/>
          </a:bodyPr>
          <a:lstStyle/>
          <a:p>
            <a:pPr algn="ctr"/>
            <a:r>
              <a:rPr lang="en-US" sz="1985" dirty="0">
                <a:ln w="0"/>
                <a:solidFill>
                  <a:srgbClr val="0070C0"/>
                </a:solidFill>
              </a:rPr>
              <a:t>horse</a:t>
            </a:r>
            <a:endParaRPr lang="en-US" sz="1702" dirty="0">
              <a:ln w="0"/>
              <a:solidFill>
                <a:srgbClr val="0070C0"/>
              </a:solidFill>
            </a:endParaRPr>
          </a:p>
        </p:txBody>
      </p:sp>
      <p:sp>
        <p:nvSpPr>
          <p:cNvPr id="52" name="Rectangle 51">
            <a:extLst>
              <a:ext uri="{FF2B5EF4-FFF2-40B4-BE49-F238E27FC236}">
                <a16:creationId xmlns:a16="http://schemas.microsoft.com/office/drawing/2014/main" id="{BA1A7BB6-0477-4661-9C83-11DDC9A6C975}"/>
              </a:ext>
            </a:extLst>
          </p:cNvPr>
          <p:cNvSpPr/>
          <p:nvPr/>
        </p:nvSpPr>
        <p:spPr>
          <a:xfrm>
            <a:off x="6881142" y="4946498"/>
            <a:ext cx="640857" cy="370931"/>
          </a:xfrm>
          <a:prstGeom prst="rect">
            <a:avLst/>
          </a:prstGeom>
          <a:noFill/>
        </p:spPr>
        <p:txBody>
          <a:bodyPr wrap="square" lIns="64830" tIns="32415" rIns="64830" bIns="32415">
            <a:spAutoFit/>
          </a:bodyPr>
          <a:lstStyle/>
          <a:p>
            <a:pPr algn="ctr"/>
            <a:r>
              <a:rPr lang="en-US" sz="1985" dirty="0">
                <a:ln w="0"/>
                <a:solidFill>
                  <a:srgbClr val="002060"/>
                </a:solidFill>
              </a:rPr>
              <a:t>ship</a:t>
            </a:r>
            <a:endParaRPr lang="en-US" sz="1702" dirty="0">
              <a:ln w="0"/>
              <a:solidFill>
                <a:srgbClr val="002060"/>
              </a:solidFill>
            </a:endParaRPr>
          </a:p>
        </p:txBody>
      </p:sp>
      <p:sp>
        <p:nvSpPr>
          <p:cNvPr id="53" name="Rectangle 52">
            <a:extLst>
              <a:ext uri="{FF2B5EF4-FFF2-40B4-BE49-F238E27FC236}">
                <a16:creationId xmlns:a16="http://schemas.microsoft.com/office/drawing/2014/main" id="{8BBBD380-1883-424D-AADF-609D6C93DA88}"/>
              </a:ext>
            </a:extLst>
          </p:cNvPr>
          <p:cNvSpPr/>
          <p:nvPr/>
        </p:nvSpPr>
        <p:spPr>
          <a:xfrm>
            <a:off x="7669939" y="4946498"/>
            <a:ext cx="720637" cy="370931"/>
          </a:xfrm>
          <a:prstGeom prst="rect">
            <a:avLst/>
          </a:prstGeom>
          <a:noFill/>
        </p:spPr>
        <p:txBody>
          <a:bodyPr wrap="square" lIns="64830" tIns="32415" rIns="64830" bIns="32415">
            <a:spAutoFit/>
          </a:bodyPr>
          <a:lstStyle/>
          <a:p>
            <a:pPr algn="ctr"/>
            <a:r>
              <a:rPr lang="en-US" sz="1985" dirty="0">
                <a:ln w="0"/>
                <a:solidFill>
                  <a:srgbClr val="7030A0"/>
                </a:solidFill>
              </a:rPr>
              <a:t>truck</a:t>
            </a:r>
            <a:endParaRPr lang="en-US" sz="1702" dirty="0">
              <a:ln w="0"/>
              <a:solidFill>
                <a:srgbClr val="7030A0"/>
              </a:solidFill>
            </a:endParaRPr>
          </a:p>
        </p:txBody>
      </p:sp>
      <p:sp>
        <p:nvSpPr>
          <p:cNvPr id="54" name="Rectangle 53">
            <a:extLst>
              <a:ext uri="{FF2B5EF4-FFF2-40B4-BE49-F238E27FC236}">
                <a16:creationId xmlns:a16="http://schemas.microsoft.com/office/drawing/2014/main" id="{13B2AF71-6268-4CF3-B8A1-AF98FE02ED36}"/>
              </a:ext>
            </a:extLst>
          </p:cNvPr>
          <p:cNvSpPr/>
          <p:nvPr/>
        </p:nvSpPr>
        <p:spPr>
          <a:xfrm>
            <a:off x="278087" y="4947003"/>
            <a:ext cx="720637" cy="676400"/>
          </a:xfrm>
          <a:prstGeom prst="rect">
            <a:avLst/>
          </a:prstGeom>
          <a:noFill/>
        </p:spPr>
        <p:txBody>
          <a:bodyPr wrap="square" lIns="64830" tIns="32415" rIns="64830" bIns="32415">
            <a:spAutoFit/>
          </a:bodyPr>
          <a:lstStyle/>
          <a:p>
            <a:pPr algn="ctr"/>
            <a:r>
              <a:rPr lang="en-US" sz="1985" dirty="0">
                <a:ln w="0"/>
                <a:solidFill>
                  <a:srgbClr val="C00000"/>
                </a:solidFill>
              </a:rPr>
              <a:t>air-</a:t>
            </a:r>
          </a:p>
          <a:p>
            <a:pPr algn="ctr"/>
            <a:r>
              <a:rPr lang="en-US" sz="1985" dirty="0">
                <a:ln w="0"/>
                <a:solidFill>
                  <a:srgbClr val="C00000"/>
                </a:solidFill>
              </a:rPr>
              <a:t>plane</a:t>
            </a:r>
            <a:endParaRPr lang="en-US" sz="2269" dirty="0">
              <a:ln w="0"/>
              <a:solidFill>
                <a:srgbClr val="C00000"/>
              </a:solidFill>
            </a:endParaRPr>
          </a:p>
        </p:txBody>
      </p:sp>
      <p:sp>
        <p:nvSpPr>
          <p:cNvPr id="55" name="Rectangle 54">
            <a:extLst>
              <a:ext uri="{FF2B5EF4-FFF2-40B4-BE49-F238E27FC236}">
                <a16:creationId xmlns:a16="http://schemas.microsoft.com/office/drawing/2014/main" id="{AA367B5D-0247-4D25-846F-A1B9CE29E2C3}"/>
              </a:ext>
            </a:extLst>
          </p:cNvPr>
          <p:cNvSpPr/>
          <p:nvPr/>
        </p:nvSpPr>
        <p:spPr>
          <a:xfrm>
            <a:off x="1021535" y="4947002"/>
            <a:ext cx="853312" cy="676400"/>
          </a:xfrm>
          <a:prstGeom prst="rect">
            <a:avLst/>
          </a:prstGeom>
          <a:noFill/>
        </p:spPr>
        <p:txBody>
          <a:bodyPr wrap="square" lIns="64830" tIns="32415" rIns="64830" bIns="32415">
            <a:spAutoFit/>
          </a:bodyPr>
          <a:lstStyle/>
          <a:p>
            <a:pPr algn="ctr"/>
            <a:r>
              <a:rPr lang="en-US" sz="1985" dirty="0">
                <a:ln w="0"/>
                <a:solidFill>
                  <a:srgbClr val="FF0000"/>
                </a:solidFill>
              </a:rPr>
              <a:t>auto-</a:t>
            </a:r>
          </a:p>
          <a:p>
            <a:pPr algn="ctr"/>
            <a:r>
              <a:rPr lang="en-US" sz="1985" dirty="0">
                <a:ln w="0"/>
                <a:solidFill>
                  <a:srgbClr val="FF0000"/>
                </a:solidFill>
              </a:rPr>
              <a:t>mobile</a:t>
            </a:r>
          </a:p>
        </p:txBody>
      </p:sp>
      <p:sp>
        <p:nvSpPr>
          <p:cNvPr id="57" name="Rectangle 56">
            <a:extLst>
              <a:ext uri="{FF2B5EF4-FFF2-40B4-BE49-F238E27FC236}">
                <a16:creationId xmlns:a16="http://schemas.microsoft.com/office/drawing/2014/main" id="{AA6801A0-4A7B-4732-837A-B08D0AD31994}"/>
              </a:ext>
            </a:extLst>
          </p:cNvPr>
          <p:cNvSpPr/>
          <p:nvPr/>
        </p:nvSpPr>
        <p:spPr>
          <a:xfrm>
            <a:off x="6839796" y="2895014"/>
            <a:ext cx="1364405" cy="654727"/>
          </a:xfrm>
          <a:prstGeom prst="rect">
            <a:avLst/>
          </a:prstGeom>
          <a:noFill/>
        </p:spPr>
        <p:txBody>
          <a:bodyPr wrap="none" lIns="64830" tIns="32415" rIns="64830" bIns="32415">
            <a:spAutoFit/>
          </a:bodyPr>
          <a:lstStyle/>
          <a:p>
            <a:pPr algn="ctr"/>
            <a:r>
              <a:rPr lang="en-US" sz="3829" dirty="0">
                <a:ln w="0"/>
                <a:solidFill>
                  <a:srgbClr val="00B0F0"/>
                </a:solidFill>
                <a:effectLst>
                  <a:outerShdw blurRad="38100" dist="19050" dir="2700000" algn="tl" rotWithShape="0">
                    <a:schemeClr val="dk1">
                      <a:alpha val="40000"/>
                    </a:schemeClr>
                  </a:outerShdw>
                </a:effectLst>
              </a:rPr>
              <a:t>“frog”</a:t>
            </a:r>
          </a:p>
        </p:txBody>
      </p:sp>
      <p:sp>
        <p:nvSpPr>
          <p:cNvPr id="44" name="Rectangle 43">
            <a:extLst>
              <a:ext uri="{FF2B5EF4-FFF2-40B4-BE49-F238E27FC236}">
                <a16:creationId xmlns:a16="http://schemas.microsoft.com/office/drawing/2014/main" id="{79272A03-9F46-4ECE-8F61-3139DC7EB973}"/>
              </a:ext>
            </a:extLst>
          </p:cNvPr>
          <p:cNvSpPr>
            <a:spLocks noChangeArrowheads="1"/>
          </p:cNvSpPr>
          <p:nvPr/>
        </p:nvSpPr>
        <p:spPr bwMode="auto">
          <a:xfrm>
            <a:off x="7" y="933899"/>
            <a:ext cx="8640763" cy="45719"/>
          </a:xfrm>
          <a:prstGeom prst="rect">
            <a:avLst/>
          </a:prstGeom>
          <a:solidFill>
            <a:srgbClr val="002060"/>
          </a:solidFill>
          <a:ln>
            <a:noFill/>
          </a:ln>
          <a:effectLst>
            <a:outerShdw dist="23000" dir="5400000" rotWithShape="0">
              <a:srgbClr val="000000">
                <a:alpha val="34998"/>
              </a:srgbClr>
            </a:outerShdw>
          </a:effectLst>
        </p:spPr>
        <p:txBody>
          <a:bodyPr anchor="ctr"/>
          <a:lstStyle/>
          <a:p>
            <a:pPr algn="ctr">
              <a:defRPr/>
            </a:pPr>
            <a:endParaRPr lang="en-US" dirty="0">
              <a:solidFill>
                <a:schemeClr val="tx1">
                  <a:lumMod val="85000"/>
                  <a:lumOff val="15000"/>
                </a:schemeClr>
              </a:solidFill>
            </a:endParaRPr>
          </a:p>
        </p:txBody>
      </p:sp>
      <p:sp>
        <p:nvSpPr>
          <p:cNvPr id="46" name="TextBox 45">
            <a:extLst>
              <a:ext uri="{FF2B5EF4-FFF2-40B4-BE49-F238E27FC236}">
                <a16:creationId xmlns:a16="http://schemas.microsoft.com/office/drawing/2014/main" id="{DD3F1047-2113-451F-9D34-B28879B62880}"/>
              </a:ext>
            </a:extLst>
          </p:cNvPr>
          <p:cNvSpPr txBox="1"/>
          <p:nvPr/>
        </p:nvSpPr>
        <p:spPr>
          <a:xfrm>
            <a:off x="484113" y="339641"/>
            <a:ext cx="5040283" cy="338554"/>
          </a:xfrm>
          <a:prstGeom prst="rect">
            <a:avLst/>
          </a:prstGeom>
          <a:noFill/>
        </p:spPr>
        <p:txBody>
          <a:bodyPr wrap="square" rtlCol="0">
            <a:spAutoFit/>
          </a:bodyPr>
          <a:lstStyle/>
          <a:p>
            <a:r>
              <a:rPr lang="en-US" sz="2400" baseline="-25000" dirty="0">
                <a:solidFill>
                  <a:schemeClr val="accent1">
                    <a:lumMod val="50000"/>
                  </a:schemeClr>
                </a:solidFill>
                <a:latin typeface="FoundrySterling-Book"/>
              </a:rPr>
              <a:t>Department of Engineering Science, University of Oxford</a:t>
            </a:r>
          </a:p>
        </p:txBody>
      </p:sp>
      <p:pic>
        <p:nvPicPr>
          <p:cNvPr id="47" name="Picture 46">
            <a:extLst>
              <a:ext uri="{FF2B5EF4-FFF2-40B4-BE49-F238E27FC236}">
                <a16:creationId xmlns:a16="http://schemas.microsoft.com/office/drawing/2014/main" id="{638FD837-D934-4878-8820-BC0FD7A39ECE}"/>
              </a:ext>
            </a:extLst>
          </p:cNvPr>
          <p:cNvPicPr>
            <a:picLocks noChangeAspect="1"/>
          </p:cNvPicPr>
          <p:nvPr/>
        </p:nvPicPr>
        <p:blipFill rotWithShape="1">
          <a:blip r:embed="rId20"/>
          <a:srcRect l="3738" t="23536" r="3947" b="23030"/>
          <a:stretch/>
        </p:blipFill>
        <p:spPr>
          <a:xfrm>
            <a:off x="5950188" y="100728"/>
            <a:ext cx="2591384" cy="785613"/>
          </a:xfrm>
          <a:prstGeom prst="rect">
            <a:avLst/>
          </a:prstGeom>
        </p:spPr>
      </p:pic>
    </p:spTree>
    <p:extLst>
      <p:ext uri="{BB962C8B-B14F-4D97-AF65-F5344CB8AC3E}">
        <p14:creationId xmlns:p14="http://schemas.microsoft.com/office/powerpoint/2010/main" val="302865313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43"/>
                                        </p:tgtEl>
                                        <p:attrNameLst>
                                          <p:attrName>style.opacity</p:attrName>
                                        </p:attrNameLst>
                                      </p:cBhvr>
                                      <p:to>
                                        <p:strVal val="0.15"/>
                                      </p:to>
                                    </p:set>
                                    <p:animEffect filter="image" prLst="opacity: 0.15">
                                      <p:cBhvr rctx="IE">
                                        <p:cTn id="7" dur="indefinite"/>
                                        <p:tgtEl>
                                          <p:spTgt spid="43"/>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15"/>
                                      </p:to>
                                    </p:set>
                                    <p:animEffect filter="image" prLst="opacity: 0.15">
                                      <p:cBhvr rctx="IE">
                                        <p:cTn id="10" dur="indefinite"/>
                                        <p:tgtEl>
                                          <p:spTgt spid="7"/>
                                        </p:tgtEl>
                                      </p:cBhvr>
                                    </p:animEffect>
                                  </p:childTnLst>
                                </p:cTn>
                              </p:par>
                              <p:par>
                                <p:cTn id="11" presetID="9" presetClass="emph" presetSubtype="0" nodeType="withEffect">
                                  <p:stCondLst>
                                    <p:cond delay="0"/>
                                  </p:stCondLst>
                                  <p:childTnLst>
                                    <p:set>
                                      <p:cBhvr>
                                        <p:cTn id="12" dur="indefinite"/>
                                        <p:tgtEl>
                                          <p:spTgt spid="1026"/>
                                        </p:tgtEl>
                                        <p:attrNameLst>
                                          <p:attrName>style.opacity</p:attrName>
                                        </p:attrNameLst>
                                      </p:cBhvr>
                                      <p:to>
                                        <p:strVal val="0.15"/>
                                      </p:to>
                                    </p:set>
                                    <p:animEffect filter="image" prLst="opacity: 0.15">
                                      <p:cBhvr rctx="IE">
                                        <p:cTn id="13" dur="indefinite"/>
                                        <p:tgtEl>
                                          <p:spTgt spid="1026"/>
                                        </p:tgtEl>
                                      </p:cBhvr>
                                    </p:animEffect>
                                  </p:childTnLst>
                                </p:cTn>
                              </p:par>
                              <p:par>
                                <p:cTn id="14" presetID="9" presetClass="emph" presetSubtype="0" grpId="0" nodeType="withEffect">
                                  <p:stCondLst>
                                    <p:cond delay="0"/>
                                  </p:stCondLst>
                                  <p:childTnLst>
                                    <p:set>
                                      <p:cBhvr>
                                        <p:cTn id="15" dur="indefinite"/>
                                        <p:tgtEl>
                                          <p:spTgt spid="9"/>
                                        </p:tgtEl>
                                        <p:attrNameLst>
                                          <p:attrName>style.opacity</p:attrName>
                                        </p:attrNameLst>
                                      </p:cBhvr>
                                      <p:to>
                                        <p:strVal val="0.15"/>
                                      </p:to>
                                    </p:set>
                                    <p:animEffect filter="image" prLst="opacity: 0.15">
                                      <p:cBhvr rctx="IE">
                                        <p:cTn id="16" dur="indefinite"/>
                                        <p:tgtEl>
                                          <p:spTgt spid="9"/>
                                        </p:tgtEl>
                                      </p:cBhvr>
                                    </p:animEffect>
                                  </p:childTnLst>
                                </p:cTn>
                              </p:par>
                              <p:par>
                                <p:cTn id="17" presetID="9" presetClass="emph" presetSubtype="0" grpId="0" nodeType="withEffect">
                                  <p:stCondLst>
                                    <p:cond delay="0"/>
                                  </p:stCondLst>
                                  <p:childTnLst>
                                    <p:set>
                                      <p:cBhvr>
                                        <p:cTn id="18" dur="indefinite"/>
                                        <p:tgtEl>
                                          <p:spTgt spid="10"/>
                                        </p:tgtEl>
                                        <p:attrNameLst>
                                          <p:attrName>style.opacity</p:attrName>
                                        </p:attrNameLst>
                                      </p:cBhvr>
                                      <p:to>
                                        <p:strVal val="0.15"/>
                                      </p:to>
                                    </p:set>
                                    <p:animEffect filter="image" prLst="opacity: 0.15">
                                      <p:cBhvr rctx="IE">
                                        <p:cTn id="19" dur="indefinite"/>
                                        <p:tgtEl>
                                          <p:spTgt spid="10"/>
                                        </p:tgtEl>
                                      </p:cBhvr>
                                    </p:animEffect>
                                  </p:childTnLst>
                                </p:cTn>
                              </p:par>
                              <p:par>
                                <p:cTn id="20" presetID="9" presetClass="emph" presetSubtype="0" grpId="0" nodeType="withEffect">
                                  <p:stCondLst>
                                    <p:cond delay="0"/>
                                  </p:stCondLst>
                                  <p:childTnLst>
                                    <p:set>
                                      <p:cBhvr>
                                        <p:cTn id="21" dur="indefinite"/>
                                        <p:tgtEl>
                                          <p:spTgt spid="11"/>
                                        </p:tgtEl>
                                        <p:attrNameLst>
                                          <p:attrName>style.opacity</p:attrName>
                                        </p:attrNameLst>
                                      </p:cBhvr>
                                      <p:to>
                                        <p:strVal val="0.15"/>
                                      </p:to>
                                    </p:set>
                                    <p:animEffect filter="image" prLst="opacity: 0.15">
                                      <p:cBhvr rctx="IE">
                                        <p:cTn id="22" dur="indefinite"/>
                                        <p:tgtEl>
                                          <p:spTgt spid="11"/>
                                        </p:tgtEl>
                                      </p:cBhvr>
                                    </p:animEffect>
                                  </p:childTnLst>
                                </p:cTn>
                              </p:par>
                              <p:par>
                                <p:cTn id="23" presetID="9" presetClass="emph" presetSubtype="0" grpId="0" nodeType="withEffect">
                                  <p:stCondLst>
                                    <p:cond delay="0"/>
                                  </p:stCondLst>
                                  <p:childTnLst>
                                    <p:set>
                                      <p:cBhvr>
                                        <p:cTn id="24" dur="indefinite"/>
                                        <p:tgtEl>
                                          <p:spTgt spid="12"/>
                                        </p:tgtEl>
                                        <p:attrNameLst>
                                          <p:attrName>style.opacity</p:attrName>
                                        </p:attrNameLst>
                                      </p:cBhvr>
                                      <p:to>
                                        <p:strVal val="0.15"/>
                                      </p:to>
                                    </p:set>
                                    <p:animEffect filter="image" prLst="opacity: 0.15">
                                      <p:cBhvr rctx="IE">
                                        <p:cTn id="25" dur="indefinite"/>
                                        <p:tgtEl>
                                          <p:spTgt spid="12"/>
                                        </p:tgtEl>
                                      </p:cBhvr>
                                    </p:animEffect>
                                  </p:childTnLst>
                                </p:cTn>
                              </p:par>
                              <p:par>
                                <p:cTn id="26" presetID="9" presetClass="emph" presetSubtype="0" grpId="0" nodeType="withEffect">
                                  <p:stCondLst>
                                    <p:cond delay="0"/>
                                  </p:stCondLst>
                                  <p:childTnLst>
                                    <p:set>
                                      <p:cBhvr>
                                        <p:cTn id="27" dur="indefinite"/>
                                        <p:tgtEl>
                                          <p:spTgt spid="13"/>
                                        </p:tgtEl>
                                        <p:attrNameLst>
                                          <p:attrName>style.opacity</p:attrName>
                                        </p:attrNameLst>
                                      </p:cBhvr>
                                      <p:to>
                                        <p:strVal val="0.15"/>
                                      </p:to>
                                    </p:set>
                                    <p:animEffect filter="image" prLst="opacity: 0.15">
                                      <p:cBhvr rctx="IE">
                                        <p:cTn id="28" dur="indefinite"/>
                                        <p:tgtEl>
                                          <p:spTgt spid="13"/>
                                        </p:tgtEl>
                                      </p:cBhvr>
                                    </p:animEffect>
                                  </p:childTnLst>
                                </p:cTn>
                              </p:par>
                              <p:par>
                                <p:cTn id="29" presetID="9" presetClass="emph" presetSubtype="0" grpId="0" nodeType="withEffect">
                                  <p:stCondLst>
                                    <p:cond delay="0"/>
                                  </p:stCondLst>
                                  <p:childTnLst>
                                    <p:set>
                                      <p:cBhvr>
                                        <p:cTn id="30" dur="indefinite"/>
                                        <p:tgtEl>
                                          <p:spTgt spid="16"/>
                                        </p:tgtEl>
                                        <p:attrNameLst>
                                          <p:attrName>style.opacity</p:attrName>
                                        </p:attrNameLst>
                                      </p:cBhvr>
                                      <p:to>
                                        <p:strVal val="0.15"/>
                                      </p:to>
                                    </p:set>
                                    <p:animEffect filter="image" prLst="opacity: 0.15">
                                      <p:cBhvr rctx="IE">
                                        <p:cTn id="31" dur="indefinite"/>
                                        <p:tgtEl>
                                          <p:spTgt spid="16"/>
                                        </p:tgtEl>
                                      </p:cBhvr>
                                    </p:animEffect>
                                  </p:childTnLst>
                                </p:cTn>
                              </p:par>
                              <p:par>
                                <p:cTn id="32" presetID="9" presetClass="emph" presetSubtype="0" grpId="0" nodeType="withEffect">
                                  <p:stCondLst>
                                    <p:cond delay="0"/>
                                  </p:stCondLst>
                                  <p:childTnLst>
                                    <p:set>
                                      <p:cBhvr>
                                        <p:cTn id="33" dur="indefinite"/>
                                        <p:tgtEl>
                                          <p:spTgt spid="17"/>
                                        </p:tgtEl>
                                        <p:attrNameLst>
                                          <p:attrName>style.opacity</p:attrName>
                                        </p:attrNameLst>
                                      </p:cBhvr>
                                      <p:to>
                                        <p:strVal val="0.15"/>
                                      </p:to>
                                    </p:set>
                                    <p:animEffect filter="image" prLst="opacity: 0.15">
                                      <p:cBhvr rctx="IE">
                                        <p:cTn id="34" dur="indefinite"/>
                                        <p:tgtEl>
                                          <p:spTgt spid="17"/>
                                        </p:tgtEl>
                                      </p:cBhvr>
                                    </p:animEffect>
                                  </p:childTnLst>
                                </p:cTn>
                              </p:par>
                              <p:par>
                                <p:cTn id="35" presetID="9" presetClass="emph" presetSubtype="0" grpId="0" nodeType="withEffect">
                                  <p:stCondLst>
                                    <p:cond delay="0"/>
                                  </p:stCondLst>
                                  <p:childTnLst>
                                    <p:set>
                                      <p:cBhvr>
                                        <p:cTn id="36" dur="indefinite"/>
                                        <p:tgtEl>
                                          <p:spTgt spid="19"/>
                                        </p:tgtEl>
                                        <p:attrNameLst>
                                          <p:attrName>style.opacity</p:attrName>
                                        </p:attrNameLst>
                                      </p:cBhvr>
                                      <p:to>
                                        <p:strVal val="0.15"/>
                                      </p:to>
                                    </p:set>
                                    <p:animEffect filter="image" prLst="opacity: 0.15">
                                      <p:cBhvr rctx="IE">
                                        <p:cTn id="37" dur="indefinite"/>
                                        <p:tgtEl>
                                          <p:spTgt spid="19"/>
                                        </p:tgtEl>
                                      </p:cBhvr>
                                    </p:animEffect>
                                  </p:childTnLst>
                                </p:cTn>
                              </p:par>
                              <p:par>
                                <p:cTn id="38" presetID="9" presetClass="emph" presetSubtype="0" grpId="0" nodeType="withEffect">
                                  <p:stCondLst>
                                    <p:cond delay="0"/>
                                  </p:stCondLst>
                                  <p:childTnLst>
                                    <p:set>
                                      <p:cBhvr>
                                        <p:cTn id="39" dur="indefinite"/>
                                        <p:tgtEl>
                                          <p:spTgt spid="8"/>
                                        </p:tgtEl>
                                        <p:attrNameLst>
                                          <p:attrName>style.opacity</p:attrName>
                                        </p:attrNameLst>
                                      </p:cBhvr>
                                      <p:to>
                                        <p:strVal val="0.15"/>
                                      </p:to>
                                    </p:set>
                                    <p:animEffect filter="image" prLst="opacity: 0.15">
                                      <p:cBhvr rctx="IE">
                                        <p:cTn id="40" dur="indefinite"/>
                                        <p:tgtEl>
                                          <p:spTgt spid="8"/>
                                        </p:tgtEl>
                                      </p:cBhvr>
                                    </p:animEffect>
                                  </p:childTnLst>
                                </p:cTn>
                              </p:par>
                              <p:par>
                                <p:cTn id="41" presetID="9" presetClass="emph" presetSubtype="0" grpId="0" nodeType="withEffect">
                                  <p:stCondLst>
                                    <p:cond delay="0"/>
                                  </p:stCondLst>
                                  <p:childTnLst>
                                    <p:set>
                                      <p:cBhvr>
                                        <p:cTn id="42" dur="indefinite"/>
                                        <p:tgtEl>
                                          <p:spTgt spid="18"/>
                                        </p:tgtEl>
                                        <p:attrNameLst>
                                          <p:attrName>style.opacity</p:attrName>
                                        </p:attrNameLst>
                                      </p:cBhvr>
                                      <p:to>
                                        <p:strVal val="0.15"/>
                                      </p:to>
                                    </p:set>
                                    <p:animEffect filter="image" prLst="opacity: 0.15">
                                      <p:cBhvr rctx="IE">
                                        <p:cTn id="43" dur="indefinite"/>
                                        <p:tgtEl>
                                          <p:spTgt spid="18"/>
                                        </p:tgtEl>
                                      </p:cBhvr>
                                    </p:animEffect>
                                  </p:childTnLst>
                                </p:cTn>
                              </p:par>
                              <p:par>
                                <p:cTn id="44" presetID="9" presetClass="emph" presetSubtype="0" grpId="0" nodeType="withEffect">
                                  <p:stCondLst>
                                    <p:cond delay="0"/>
                                  </p:stCondLst>
                                  <p:childTnLst>
                                    <p:set>
                                      <p:cBhvr>
                                        <p:cTn id="45" dur="indefinite"/>
                                        <p:tgtEl>
                                          <p:spTgt spid="23"/>
                                        </p:tgtEl>
                                        <p:attrNameLst>
                                          <p:attrName>style.opacity</p:attrName>
                                        </p:attrNameLst>
                                      </p:cBhvr>
                                      <p:to>
                                        <p:strVal val="0.15"/>
                                      </p:to>
                                    </p:set>
                                    <p:animEffect filter="image" prLst="opacity: 0.15">
                                      <p:cBhvr rctx="IE">
                                        <p:cTn id="46" dur="indefinite"/>
                                        <p:tgtEl>
                                          <p:spTgt spid="23"/>
                                        </p:tgtEl>
                                      </p:cBhvr>
                                    </p:animEffect>
                                  </p:childTnLst>
                                </p:cTn>
                              </p:par>
                              <p:par>
                                <p:cTn id="47" presetID="9" presetClass="emph" presetSubtype="0" nodeType="withEffect">
                                  <p:stCondLst>
                                    <p:cond delay="0"/>
                                  </p:stCondLst>
                                  <p:childTnLst>
                                    <p:set>
                                      <p:cBhvr>
                                        <p:cTn id="48" dur="indefinite"/>
                                        <p:tgtEl>
                                          <p:spTgt spid="24"/>
                                        </p:tgtEl>
                                        <p:attrNameLst>
                                          <p:attrName>style.opacity</p:attrName>
                                        </p:attrNameLst>
                                      </p:cBhvr>
                                      <p:to>
                                        <p:strVal val="0.15"/>
                                      </p:to>
                                    </p:set>
                                    <p:animEffect filter="image" prLst="opacity: 0.15">
                                      <p:cBhvr rctx="IE">
                                        <p:cTn id="49" dur="indefinite"/>
                                        <p:tgtEl>
                                          <p:spTgt spid="24"/>
                                        </p:tgtEl>
                                      </p:cBhvr>
                                    </p:animEffect>
                                  </p:childTnLst>
                                </p:cTn>
                              </p:par>
                              <p:par>
                                <p:cTn id="50" presetID="9" presetClass="emph" presetSubtype="0" grpId="0" nodeType="withEffect">
                                  <p:stCondLst>
                                    <p:cond delay="0"/>
                                  </p:stCondLst>
                                  <p:childTnLst>
                                    <p:set>
                                      <p:cBhvr>
                                        <p:cTn id="51" dur="indefinite"/>
                                        <p:tgtEl>
                                          <p:spTgt spid="4"/>
                                        </p:tgtEl>
                                        <p:attrNameLst>
                                          <p:attrName>style.opacity</p:attrName>
                                        </p:attrNameLst>
                                      </p:cBhvr>
                                      <p:to>
                                        <p:strVal val="0.15"/>
                                      </p:to>
                                    </p:set>
                                    <p:animEffect filter="image" prLst="opacity: 0.15">
                                      <p:cBhvr rctx="IE">
                                        <p:cTn id="52" dur="indefinite"/>
                                        <p:tgtEl>
                                          <p:spTgt spid="4"/>
                                        </p:tgtEl>
                                      </p:cBhvr>
                                    </p:animEffect>
                                  </p:childTnLst>
                                </p:cTn>
                              </p:par>
                              <p:par>
                                <p:cTn id="53" presetID="9" presetClass="emph" presetSubtype="0" grpId="0" nodeType="withEffect">
                                  <p:stCondLst>
                                    <p:cond delay="0"/>
                                  </p:stCondLst>
                                  <p:childTnLst>
                                    <p:set>
                                      <p:cBhvr>
                                        <p:cTn id="54" dur="indefinite"/>
                                        <p:tgtEl>
                                          <p:spTgt spid="26"/>
                                        </p:tgtEl>
                                        <p:attrNameLst>
                                          <p:attrName>style.opacity</p:attrName>
                                        </p:attrNameLst>
                                      </p:cBhvr>
                                      <p:to>
                                        <p:strVal val="0.15"/>
                                      </p:to>
                                    </p:set>
                                    <p:animEffect filter="image" prLst="opacity: 0.15">
                                      <p:cBhvr rctx="IE">
                                        <p:cTn id="55" dur="indefinite"/>
                                        <p:tgtEl>
                                          <p:spTgt spid="26"/>
                                        </p:tgtEl>
                                      </p:cBhvr>
                                    </p:animEffect>
                                  </p:childTnLst>
                                </p:cTn>
                              </p:par>
                              <p:par>
                                <p:cTn id="56" presetID="9" presetClass="emph" presetSubtype="0" grpId="0" nodeType="withEffect">
                                  <p:stCondLst>
                                    <p:cond delay="0"/>
                                  </p:stCondLst>
                                  <p:childTnLst>
                                    <p:set>
                                      <p:cBhvr>
                                        <p:cTn id="57" dur="indefinite"/>
                                        <p:tgtEl>
                                          <p:spTgt spid="27"/>
                                        </p:tgtEl>
                                        <p:attrNameLst>
                                          <p:attrName>style.opacity</p:attrName>
                                        </p:attrNameLst>
                                      </p:cBhvr>
                                      <p:to>
                                        <p:strVal val="0.15"/>
                                      </p:to>
                                    </p:set>
                                    <p:animEffect filter="image" prLst="opacity: 0.15">
                                      <p:cBhvr rctx="IE">
                                        <p:cTn id="58" dur="indefinite"/>
                                        <p:tgtEl>
                                          <p:spTgt spid="27"/>
                                        </p:tgtEl>
                                      </p:cBhvr>
                                    </p:animEffect>
                                  </p:childTnLst>
                                </p:cTn>
                              </p:par>
                              <p:par>
                                <p:cTn id="59" presetID="9" presetClass="emph" presetSubtype="0" grpId="0" nodeType="withEffect">
                                  <p:stCondLst>
                                    <p:cond delay="0"/>
                                  </p:stCondLst>
                                  <p:childTnLst>
                                    <p:set>
                                      <p:cBhvr>
                                        <p:cTn id="60" dur="indefinite"/>
                                        <p:tgtEl>
                                          <p:spTgt spid="28"/>
                                        </p:tgtEl>
                                        <p:attrNameLst>
                                          <p:attrName>style.opacity</p:attrName>
                                        </p:attrNameLst>
                                      </p:cBhvr>
                                      <p:to>
                                        <p:strVal val="0.15"/>
                                      </p:to>
                                    </p:set>
                                    <p:animEffect filter="image" prLst="opacity: 0.15">
                                      <p:cBhvr rctx="IE">
                                        <p:cTn id="61" dur="indefinite"/>
                                        <p:tgtEl>
                                          <p:spTgt spid="28"/>
                                        </p:tgtEl>
                                      </p:cBhvr>
                                    </p:animEffect>
                                  </p:childTnLst>
                                </p:cTn>
                              </p:par>
                              <p:par>
                                <p:cTn id="62" presetID="9" presetClass="emph" presetSubtype="0" grpId="0" nodeType="withEffect">
                                  <p:stCondLst>
                                    <p:cond delay="0"/>
                                  </p:stCondLst>
                                  <p:childTnLst>
                                    <p:set>
                                      <p:cBhvr>
                                        <p:cTn id="63" dur="indefinite"/>
                                        <p:tgtEl>
                                          <p:spTgt spid="29"/>
                                        </p:tgtEl>
                                        <p:attrNameLst>
                                          <p:attrName>style.opacity</p:attrName>
                                        </p:attrNameLst>
                                      </p:cBhvr>
                                      <p:to>
                                        <p:strVal val="0.15"/>
                                      </p:to>
                                    </p:set>
                                    <p:animEffect filter="image" prLst="opacity: 0.15">
                                      <p:cBhvr rctx="IE">
                                        <p:cTn id="64" dur="indefinite"/>
                                        <p:tgtEl>
                                          <p:spTgt spid="29"/>
                                        </p:tgtEl>
                                      </p:cBhvr>
                                    </p:animEffect>
                                  </p:childTnLst>
                                </p:cTn>
                              </p:par>
                              <p:par>
                                <p:cTn id="65" presetID="9" presetClass="emph" presetSubtype="0" grpId="0" nodeType="withEffect">
                                  <p:stCondLst>
                                    <p:cond delay="0"/>
                                  </p:stCondLst>
                                  <p:childTnLst>
                                    <p:set>
                                      <p:cBhvr>
                                        <p:cTn id="66" dur="indefinite"/>
                                        <p:tgtEl>
                                          <p:spTgt spid="31"/>
                                        </p:tgtEl>
                                        <p:attrNameLst>
                                          <p:attrName>style.opacity</p:attrName>
                                        </p:attrNameLst>
                                      </p:cBhvr>
                                      <p:to>
                                        <p:strVal val="0.15"/>
                                      </p:to>
                                    </p:set>
                                    <p:animEffect filter="image" prLst="opacity: 0.15">
                                      <p:cBhvr rctx="IE">
                                        <p:cTn id="67" dur="indefinite"/>
                                        <p:tgtEl>
                                          <p:spTgt spid="31"/>
                                        </p:tgtEl>
                                      </p:cBhvr>
                                    </p:animEffect>
                                  </p:childTnLst>
                                </p:cTn>
                              </p:par>
                              <p:par>
                                <p:cTn id="68" presetID="9" presetClass="emph" presetSubtype="0" grpId="0" nodeType="withEffect">
                                  <p:stCondLst>
                                    <p:cond delay="0"/>
                                  </p:stCondLst>
                                  <p:childTnLst>
                                    <p:set>
                                      <p:cBhvr>
                                        <p:cTn id="69" dur="indefinite"/>
                                        <p:tgtEl>
                                          <p:spTgt spid="32"/>
                                        </p:tgtEl>
                                        <p:attrNameLst>
                                          <p:attrName>style.opacity</p:attrName>
                                        </p:attrNameLst>
                                      </p:cBhvr>
                                      <p:to>
                                        <p:strVal val="0.15"/>
                                      </p:to>
                                    </p:set>
                                    <p:animEffect filter="image" prLst="opacity: 0.15">
                                      <p:cBhvr rctx="IE">
                                        <p:cTn id="70" dur="indefinite"/>
                                        <p:tgtEl>
                                          <p:spTgt spid="32"/>
                                        </p:tgtEl>
                                      </p:cBhvr>
                                    </p:animEffect>
                                  </p:childTnLst>
                                </p:cTn>
                              </p:par>
                              <p:par>
                                <p:cTn id="71" presetID="9" presetClass="emph" presetSubtype="0" grpId="0" nodeType="withEffect">
                                  <p:stCondLst>
                                    <p:cond delay="0"/>
                                  </p:stCondLst>
                                  <p:childTnLst>
                                    <p:set>
                                      <p:cBhvr>
                                        <p:cTn id="72" dur="indefinite"/>
                                        <p:tgtEl>
                                          <p:spTgt spid="33"/>
                                        </p:tgtEl>
                                        <p:attrNameLst>
                                          <p:attrName>style.opacity</p:attrName>
                                        </p:attrNameLst>
                                      </p:cBhvr>
                                      <p:to>
                                        <p:strVal val="0.15"/>
                                      </p:to>
                                    </p:set>
                                    <p:animEffect filter="image" prLst="opacity: 0.15">
                                      <p:cBhvr rctx="IE">
                                        <p:cTn id="73" dur="indefinite"/>
                                        <p:tgtEl>
                                          <p:spTgt spid="33"/>
                                        </p:tgtEl>
                                      </p:cBhvr>
                                    </p:animEffect>
                                  </p:childTnLst>
                                </p:cTn>
                              </p:par>
                              <p:par>
                                <p:cTn id="74" presetID="9" presetClass="emph" presetSubtype="0" grpId="0" nodeType="withEffect">
                                  <p:stCondLst>
                                    <p:cond delay="0"/>
                                  </p:stCondLst>
                                  <p:childTnLst>
                                    <p:set>
                                      <p:cBhvr>
                                        <p:cTn id="75" dur="indefinite"/>
                                        <p:tgtEl>
                                          <p:spTgt spid="40"/>
                                        </p:tgtEl>
                                        <p:attrNameLst>
                                          <p:attrName>style.opacity</p:attrName>
                                        </p:attrNameLst>
                                      </p:cBhvr>
                                      <p:to>
                                        <p:strVal val="0.15"/>
                                      </p:to>
                                    </p:set>
                                    <p:animEffect filter="image" prLst="opacity: 0.15">
                                      <p:cBhvr rctx="IE">
                                        <p:cTn id="76" dur="indefinite"/>
                                        <p:tgtEl>
                                          <p:spTgt spid="40"/>
                                        </p:tgtEl>
                                      </p:cBhvr>
                                    </p:animEffect>
                                  </p:childTnLst>
                                </p:cTn>
                              </p:par>
                              <p:par>
                                <p:cTn id="77" presetID="9" presetClass="emph" presetSubtype="0" grpId="0" nodeType="withEffect">
                                  <p:stCondLst>
                                    <p:cond delay="0"/>
                                  </p:stCondLst>
                                  <p:childTnLst>
                                    <p:set>
                                      <p:cBhvr>
                                        <p:cTn id="78" dur="indefinite"/>
                                        <p:tgtEl>
                                          <p:spTgt spid="41"/>
                                        </p:tgtEl>
                                        <p:attrNameLst>
                                          <p:attrName>style.opacity</p:attrName>
                                        </p:attrNameLst>
                                      </p:cBhvr>
                                      <p:to>
                                        <p:strVal val="0.15"/>
                                      </p:to>
                                    </p:set>
                                    <p:animEffect filter="image" prLst="opacity: 0.15">
                                      <p:cBhvr rctx="IE">
                                        <p:cTn id="79" dur="indefinite"/>
                                        <p:tgtEl>
                                          <p:spTgt spid="41"/>
                                        </p:tgtEl>
                                      </p:cBhvr>
                                    </p:animEffect>
                                  </p:childTnLst>
                                </p:cTn>
                              </p:par>
                              <p:par>
                                <p:cTn id="80" presetID="9" presetClass="emph" presetSubtype="0" grpId="0" nodeType="withEffect">
                                  <p:stCondLst>
                                    <p:cond delay="0"/>
                                  </p:stCondLst>
                                  <p:childTnLst>
                                    <p:set>
                                      <p:cBhvr>
                                        <p:cTn id="81" dur="indefinite"/>
                                        <p:tgtEl>
                                          <p:spTgt spid="42"/>
                                        </p:tgtEl>
                                        <p:attrNameLst>
                                          <p:attrName>style.opacity</p:attrName>
                                        </p:attrNameLst>
                                      </p:cBhvr>
                                      <p:to>
                                        <p:strVal val="0.15"/>
                                      </p:to>
                                    </p:set>
                                    <p:animEffect filter="image" prLst="opacity: 0.15">
                                      <p:cBhvr rctx="IE">
                                        <p:cTn id="82" dur="indefinite"/>
                                        <p:tgtEl>
                                          <p:spTgt spid="42"/>
                                        </p:tgtEl>
                                      </p:cBhvr>
                                    </p:animEffect>
                                  </p:childTnLst>
                                </p:cTn>
                              </p:par>
                              <p:par>
                                <p:cTn id="83" presetID="9" presetClass="emph" presetSubtype="0" grpId="0" nodeType="withEffect">
                                  <p:stCondLst>
                                    <p:cond delay="0"/>
                                  </p:stCondLst>
                                  <p:childTnLst>
                                    <p:set>
                                      <p:cBhvr>
                                        <p:cTn id="84" dur="indefinite"/>
                                        <p:tgtEl>
                                          <p:spTgt spid="51"/>
                                        </p:tgtEl>
                                        <p:attrNameLst>
                                          <p:attrName>style.opacity</p:attrName>
                                        </p:attrNameLst>
                                      </p:cBhvr>
                                      <p:to>
                                        <p:strVal val="0.15"/>
                                      </p:to>
                                    </p:set>
                                    <p:animEffect filter="image" prLst="opacity: 0.15">
                                      <p:cBhvr rctx="IE">
                                        <p:cTn id="85" dur="indefinite"/>
                                        <p:tgtEl>
                                          <p:spTgt spid="51"/>
                                        </p:tgtEl>
                                      </p:cBhvr>
                                    </p:animEffect>
                                  </p:childTnLst>
                                </p:cTn>
                              </p:par>
                              <p:par>
                                <p:cTn id="86" presetID="9" presetClass="emph" presetSubtype="0" grpId="0" nodeType="withEffect">
                                  <p:stCondLst>
                                    <p:cond delay="0"/>
                                  </p:stCondLst>
                                  <p:childTnLst>
                                    <p:set>
                                      <p:cBhvr>
                                        <p:cTn id="87" dur="indefinite"/>
                                        <p:tgtEl>
                                          <p:spTgt spid="52"/>
                                        </p:tgtEl>
                                        <p:attrNameLst>
                                          <p:attrName>style.opacity</p:attrName>
                                        </p:attrNameLst>
                                      </p:cBhvr>
                                      <p:to>
                                        <p:strVal val="0.15"/>
                                      </p:to>
                                    </p:set>
                                    <p:animEffect filter="image" prLst="opacity: 0.15">
                                      <p:cBhvr rctx="IE">
                                        <p:cTn id="88" dur="indefinite"/>
                                        <p:tgtEl>
                                          <p:spTgt spid="52"/>
                                        </p:tgtEl>
                                      </p:cBhvr>
                                    </p:animEffect>
                                  </p:childTnLst>
                                </p:cTn>
                              </p:par>
                              <p:par>
                                <p:cTn id="89" presetID="9" presetClass="emph" presetSubtype="0" grpId="0" nodeType="withEffect">
                                  <p:stCondLst>
                                    <p:cond delay="0"/>
                                  </p:stCondLst>
                                  <p:childTnLst>
                                    <p:set>
                                      <p:cBhvr>
                                        <p:cTn id="90" dur="indefinite"/>
                                        <p:tgtEl>
                                          <p:spTgt spid="53"/>
                                        </p:tgtEl>
                                        <p:attrNameLst>
                                          <p:attrName>style.opacity</p:attrName>
                                        </p:attrNameLst>
                                      </p:cBhvr>
                                      <p:to>
                                        <p:strVal val="0.15"/>
                                      </p:to>
                                    </p:set>
                                    <p:animEffect filter="image" prLst="opacity: 0.15">
                                      <p:cBhvr rctx="IE">
                                        <p:cTn id="91" dur="indefinite"/>
                                        <p:tgtEl>
                                          <p:spTgt spid="53"/>
                                        </p:tgtEl>
                                      </p:cBhvr>
                                    </p:animEffect>
                                  </p:childTnLst>
                                </p:cTn>
                              </p:par>
                              <p:par>
                                <p:cTn id="92" presetID="9" presetClass="emph" presetSubtype="0" grpId="0" nodeType="withEffect">
                                  <p:stCondLst>
                                    <p:cond delay="0"/>
                                  </p:stCondLst>
                                  <p:childTnLst>
                                    <p:set>
                                      <p:cBhvr>
                                        <p:cTn id="93" dur="indefinite"/>
                                        <p:tgtEl>
                                          <p:spTgt spid="54"/>
                                        </p:tgtEl>
                                        <p:attrNameLst>
                                          <p:attrName>style.opacity</p:attrName>
                                        </p:attrNameLst>
                                      </p:cBhvr>
                                      <p:to>
                                        <p:strVal val="0.15"/>
                                      </p:to>
                                    </p:set>
                                    <p:animEffect filter="image" prLst="opacity: 0.15">
                                      <p:cBhvr rctx="IE">
                                        <p:cTn id="94" dur="indefinite"/>
                                        <p:tgtEl>
                                          <p:spTgt spid="54"/>
                                        </p:tgtEl>
                                      </p:cBhvr>
                                    </p:animEffect>
                                  </p:childTnLst>
                                </p:cTn>
                              </p:par>
                              <p:par>
                                <p:cTn id="95" presetID="9" presetClass="emph" presetSubtype="0" grpId="0" nodeType="withEffect">
                                  <p:stCondLst>
                                    <p:cond delay="0"/>
                                  </p:stCondLst>
                                  <p:childTnLst>
                                    <p:set>
                                      <p:cBhvr>
                                        <p:cTn id="96" dur="indefinite"/>
                                        <p:tgtEl>
                                          <p:spTgt spid="55"/>
                                        </p:tgtEl>
                                        <p:attrNameLst>
                                          <p:attrName>style.opacity</p:attrName>
                                        </p:attrNameLst>
                                      </p:cBhvr>
                                      <p:to>
                                        <p:strVal val="0.15"/>
                                      </p:to>
                                    </p:set>
                                    <p:animEffect filter="image" prLst="opacity: 0.15">
                                      <p:cBhvr rctx="IE">
                                        <p:cTn id="97" dur="indefinite"/>
                                        <p:tgtEl>
                                          <p:spTgt spid="55"/>
                                        </p:tgtEl>
                                      </p:cBhvr>
                                    </p:animEffect>
                                  </p:childTnLst>
                                </p:cTn>
                              </p:par>
                              <p:par>
                                <p:cTn id="98" presetID="9" presetClass="emph" presetSubtype="0" grpId="0" nodeType="withEffect">
                                  <p:stCondLst>
                                    <p:cond delay="0"/>
                                  </p:stCondLst>
                                  <p:childTnLst>
                                    <p:set>
                                      <p:cBhvr>
                                        <p:cTn id="99" dur="indefinite"/>
                                        <p:tgtEl>
                                          <p:spTgt spid="45"/>
                                        </p:tgtEl>
                                        <p:attrNameLst>
                                          <p:attrName>style.opacity</p:attrName>
                                        </p:attrNameLst>
                                      </p:cBhvr>
                                      <p:to>
                                        <p:strVal val="0.15"/>
                                      </p:to>
                                    </p:set>
                                    <p:animEffect filter="image" prLst="opacity: 0.15">
                                      <p:cBhvr rctx="IE">
                                        <p:cTn id="100" dur="indefinite"/>
                                        <p:tgtEl>
                                          <p:spTgt spid="45"/>
                                        </p:tgtEl>
                                      </p:cBhvr>
                                    </p:animEffect>
                                  </p:childTnLst>
                                </p:cTn>
                              </p:par>
                              <p:par>
                                <p:cTn id="101" presetID="9" presetClass="emph" presetSubtype="0" grpId="0" nodeType="withEffect">
                                  <p:stCondLst>
                                    <p:cond delay="0"/>
                                  </p:stCondLst>
                                  <p:childTnLst>
                                    <p:set>
                                      <p:cBhvr>
                                        <p:cTn id="102" dur="indefinite"/>
                                        <p:tgtEl>
                                          <p:spTgt spid="21"/>
                                        </p:tgtEl>
                                        <p:attrNameLst>
                                          <p:attrName>style.opacity</p:attrName>
                                        </p:attrNameLst>
                                      </p:cBhvr>
                                      <p:to>
                                        <p:strVal val="0.15"/>
                                      </p:to>
                                    </p:set>
                                    <p:animEffect filter="image" prLst="opacity: 0.15">
                                      <p:cBhvr rctx="IE">
                                        <p:cTn id="103" dur="indefinite"/>
                                        <p:tgtEl>
                                          <p:spTgt spid="21"/>
                                        </p:tgtEl>
                                      </p:cBhvr>
                                    </p:animEffec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57"/>
                                        </p:tgtEl>
                                        <p:attrNameLst>
                                          <p:attrName>style.visibility</p:attrName>
                                        </p:attrNameLst>
                                      </p:cBhvr>
                                      <p:to>
                                        <p:strVal val="visible"/>
                                      </p:to>
                                    </p:set>
                                  </p:childTnLst>
                                </p:cTn>
                              </p:par>
                              <p:par>
                                <p:cTn id="108" presetID="1" presetClass="exit" presetSubtype="0" fill="hold" nodeType="withEffect">
                                  <p:stCondLst>
                                    <p:cond delay="0"/>
                                  </p:stCondLst>
                                  <p:childTnLst>
                                    <p:set>
                                      <p:cBhvr>
                                        <p:cTn id="109" dur="1" fill="hold">
                                          <p:stCondLst>
                                            <p:cond delay="0"/>
                                          </p:stCondLst>
                                        </p:cTn>
                                        <p:tgtEl>
                                          <p:spTgt spid="43"/>
                                        </p:tgtEl>
                                        <p:attrNameLst>
                                          <p:attrName>style.visibility</p:attrName>
                                        </p:attrNameLst>
                                      </p:cBhvr>
                                      <p:to>
                                        <p:strVal val="hidden"/>
                                      </p:to>
                                    </p:set>
                                    <p:cmd type="call" cmd="stop">
                                      <p:cBhvr>
                                        <p:cTn id="110" dur="1">
                                          <p:stCondLst>
                                            <p:cond delay="0"/>
                                          </p:stCondLst>
                                        </p:cTn>
                                        <p:tgtEl>
                                          <p:spTgt spid="43"/>
                                        </p:tgtEl>
                                      </p:cBhvr>
                                    </p:cmd>
                                  </p:childTnLst>
                                </p:cTn>
                              </p:par>
                              <p:par>
                                <p:cTn id="111" presetID="1" presetClass="entr" presetSubtype="0" fill="hold" nodeType="withEffect">
                                  <p:stCondLst>
                                    <p:cond delay="0"/>
                                  </p:stCondLst>
                                  <p:childTnLst>
                                    <p:set>
                                      <p:cBhvr>
                                        <p:cTn id="1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3" fill="hold" display="0">
                  <p:stCondLst>
                    <p:cond delay="indefinite"/>
                  </p:stCondLst>
                </p:cTn>
                <p:tgtEl>
                  <p:spTgt spid="43"/>
                </p:tgtEl>
              </p:cMediaNode>
            </p:video>
          </p:childTnLst>
        </p:cTn>
      </p:par>
    </p:tnLst>
    <p:bldLst>
      <p:bldP spid="9" grpId="0" animBg="1"/>
      <p:bldP spid="10" grpId="0" animBg="1"/>
      <p:bldP spid="11" grpId="0" animBg="1"/>
      <p:bldP spid="12" grpId="0" animBg="1"/>
      <p:bldP spid="13" grpId="0" animBg="1"/>
      <p:bldP spid="16" grpId="0" animBg="1"/>
      <p:bldP spid="17" grpId="0" animBg="1"/>
      <p:bldP spid="19" grpId="0" animBg="1"/>
      <p:bldP spid="8" grpId="0" animBg="1"/>
      <p:bldP spid="18" grpId="0" animBg="1"/>
      <p:bldP spid="21" grpId="0"/>
      <p:bldP spid="45" grpId="0"/>
      <p:bldP spid="23" grpId="0"/>
      <p:bldGraphic spid="4" grpId="0">
        <p:bldAsOne/>
      </p:bldGraphic>
      <p:bldGraphic spid="26" grpId="0">
        <p:bldAsOne/>
      </p:bldGraphic>
      <p:bldGraphic spid="27" grpId="0">
        <p:bldAsOne/>
      </p:bldGraphic>
      <p:bldGraphic spid="28" grpId="0">
        <p:bldAsOne/>
      </p:bldGraphic>
      <p:bldGraphic spid="29" grpId="0">
        <p:bldAsOne/>
      </p:bldGraphic>
      <p:bldGraphic spid="31" grpId="0">
        <p:bldAsOne/>
      </p:bldGraphic>
      <p:bldGraphic spid="32" grpId="0">
        <p:bldAsOne/>
      </p:bldGraphic>
      <p:bldGraphic spid="33" grpId="0">
        <p:bldAsOne/>
      </p:bldGraphic>
      <p:bldP spid="40" grpId="0"/>
      <p:bldP spid="41" grpId="0"/>
      <p:bldP spid="42" grpId="0"/>
      <p:bldP spid="51" grpId="0"/>
      <p:bldP spid="52" grpId="0"/>
      <p:bldP spid="53" grpId="0"/>
      <p:bldP spid="54" grpId="0"/>
      <p:bldP spid="55" grpId="0"/>
      <p:bldP spid="5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E813FE-FEDB-48EB-AA79-B1BC526D4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5895" y="2327907"/>
            <a:ext cx="1834537" cy="1827535"/>
          </a:xfrm>
          <a:prstGeom prst="rect">
            <a:avLst/>
          </a:prstGeom>
        </p:spPr>
      </p:pic>
      <p:pic>
        <p:nvPicPr>
          <p:cNvPr id="4" name="Picture 3">
            <a:extLst>
              <a:ext uri="{FF2B5EF4-FFF2-40B4-BE49-F238E27FC236}">
                <a16:creationId xmlns:a16="http://schemas.microsoft.com/office/drawing/2014/main" id="{97293DBB-E3AE-4CBD-B57C-2FFD0F08EC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8895" y="2327618"/>
            <a:ext cx="1828112" cy="1828112"/>
          </a:xfrm>
          <a:prstGeom prst="rect">
            <a:avLst/>
          </a:prstGeom>
        </p:spPr>
      </p:pic>
      <p:sp>
        <p:nvSpPr>
          <p:cNvPr id="6" name="Plus Sign 5">
            <a:extLst>
              <a:ext uri="{FF2B5EF4-FFF2-40B4-BE49-F238E27FC236}">
                <a16:creationId xmlns:a16="http://schemas.microsoft.com/office/drawing/2014/main" id="{7DF35C81-63A4-4D50-999F-22CBFB93A0E1}"/>
              </a:ext>
            </a:extLst>
          </p:cNvPr>
          <p:cNvSpPr/>
          <p:nvPr/>
        </p:nvSpPr>
        <p:spPr>
          <a:xfrm>
            <a:off x="2123316" y="2932088"/>
            <a:ext cx="430148" cy="492289"/>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1276"/>
          </a:p>
        </p:txBody>
      </p:sp>
      <p:sp>
        <p:nvSpPr>
          <p:cNvPr id="7" name="Equals 6">
            <a:extLst>
              <a:ext uri="{FF2B5EF4-FFF2-40B4-BE49-F238E27FC236}">
                <a16:creationId xmlns:a16="http://schemas.microsoft.com/office/drawing/2014/main" id="{B6265E77-BA58-4DC3-983D-B15EDE4491DC}"/>
              </a:ext>
            </a:extLst>
          </p:cNvPr>
          <p:cNvSpPr/>
          <p:nvPr/>
        </p:nvSpPr>
        <p:spPr>
          <a:xfrm>
            <a:off x="5804226" y="2995530"/>
            <a:ext cx="492289" cy="492289"/>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1276">
              <a:solidFill>
                <a:schemeClr val="tx1"/>
              </a:solidFill>
            </a:endParaRPr>
          </a:p>
        </p:txBody>
      </p:sp>
      <p:sp>
        <p:nvSpPr>
          <p:cNvPr id="8" name="Rectangle 7">
            <a:extLst>
              <a:ext uri="{FF2B5EF4-FFF2-40B4-BE49-F238E27FC236}">
                <a16:creationId xmlns:a16="http://schemas.microsoft.com/office/drawing/2014/main" id="{686F1386-5668-4FD8-80C1-6E21391359D2}"/>
              </a:ext>
            </a:extLst>
          </p:cNvPr>
          <p:cNvSpPr/>
          <p:nvPr/>
        </p:nvSpPr>
        <p:spPr>
          <a:xfrm>
            <a:off x="2378201" y="2057076"/>
            <a:ext cx="729252" cy="2236699"/>
          </a:xfrm>
          <a:prstGeom prst="rect">
            <a:avLst/>
          </a:prstGeom>
          <a:noFill/>
        </p:spPr>
        <p:txBody>
          <a:bodyPr wrap="square" lIns="64830" tIns="32415" rIns="64830" bIns="32415">
            <a:spAutoFit/>
          </a:bodyPr>
          <a:lstStyle/>
          <a:p>
            <a:pPr algn="ctr"/>
            <a:r>
              <a:rPr lang="en-US" sz="14109" dirty="0">
                <a:ln w="0"/>
                <a:effectLst>
                  <a:outerShdw blurRad="38100" dist="19050" dir="2700000" algn="tl" rotWithShape="0">
                    <a:schemeClr val="dk1">
                      <a:alpha val="40000"/>
                    </a:schemeClr>
                  </a:outerShdw>
                </a:effectLst>
              </a:rPr>
              <a:t>(</a:t>
            </a:r>
            <a:endParaRPr lang="en-US" sz="4679" dirty="0">
              <a:ln w="0"/>
              <a:effectLst>
                <a:outerShdw blurRad="38100" dist="19050" dir="2700000" algn="tl" rotWithShape="0">
                  <a:schemeClr val="dk1">
                    <a:alpha val="40000"/>
                  </a:schemeClr>
                </a:outerShdw>
              </a:effectLst>
            </a:endParaRPr>
          </a:p>
        </p:txBody>
      </p:sp>
      <p:sp>
        <p:nvSpPr>
          <p:cNvPr id="9" name="Rectangle 8">
            <a:extLst>
              <a:ext uri="{FF2B5EF4-FFF2-40B4-BE49-F238E27FC236}">
                <a16:creationId xmlns:a16="http://schemas.microsoft.com/office/drawing/2014/main" id="{3B2D81B0-F6C1-4BE2-8F3D-A8D456EC2B5E}"/>
              </a:ext>
            </a:extLst>
          </p:cNvPr>
          <p:cNvSpPr/>
          <p:nvPr/>
        </p:nvSpPr>
        <p:spPr>
          <a:xfrm>
            <a:off x="5071080" y="2057076"/>
            <a:ext cx="881217" cy="2236699"/>
          </a:xfrm>
          <a:prstGeom prst="rect">
            <a:avLst/>
          </a:prstGeom>
          <a:noFill/>
        </p:spPr>
        <p:txBody>
          <a:bodyPr wrap="square" lIns="64830" tIns="32415" rIns="64830" bIns="32415">
            <a:spAutoFit/>
          </a:bodyPr>
          <a:lstStyle/>
          <a:p>
            <a:pPr algn="ctr"/>
            <a:r>
              <a:rPr lang="en-US" sz="14109" dirty="0">
                <a:ln w="0"/>
                <a:effectLst>
                  <a:outerShdw blurRad="38100" dist="19050" dir="2700000" algn="tl" rotWithShape="0">
                    <a:schemeClr val="dk1">
                      <a:alpha val="40000"/>
                    </a:schemeClr>
                  </a:outerShdw>
                </a:effectLst>
              </a:rPr>
              <a:t>)</a:t>
            </a:r>
            <a:endParaRPr lang="en-US" sz="6806" dirty="0">
              <a:ln w="0"/>
              <a:effectLst>
                <a:outerShdw blurRad="38100" dist="19050" dir="2700000" algn="tl" rotWithShape="0">
                  <a:schemeClr val="dk1">
                    <a:alpha val="40000"/>
                  </a:schemeClr>
                </a:outerShdw>
              </a:effectLst>
            </a:endParaRPr>
          </a:p>
        </p:txBody>
      </p:sp>
      <p:sp>
        <p:nvSpPr>
          <p:cNvPr id="11" name="Rectangle 10">
            <a:extLst>
              <a:ext uri="{FF2B5EF4-FFF2-40B4-BE49-F238E27FC236}">
                <a16:creationId xmlns:a16="http://schemas.microsoft.com/office/drawing/2014/main" id="{CF126602-366A-4623-B790-9680F47FB27F}"/>
              </a:ext>
            </a:extLst>
          </p:cNvPr>
          <p:cNvSpPr/>
          <p:nvPr/>
        </p:nvSpPr>
        <p:spPr>
          <a:xfrm>
            <a:off x="2711548" y="3079718"/>
            <a:ext cx="643888" cy="370931"/>
          </a:xfrm>
          <a:prstGeom prst="rect">
            <a:avLst/>
          </a:prstGeom>
          <a:noFill/>
        </p:spPr>
        <p:txBody>
          <a:bodyPr wrap="none" lIns="64830" tIns="32415" rIns="64830" bIns="32415">
            <a:spAutoFit/>
          </a:bodyPr>
          <a:lstStyle/>
          <a:p>
            <a:pPr algn="ctr"/>
            <a:r>
              <a:rPr lang="en-US" sz="1985" i="1" dirty="0">
                <a:ln w="0"/>
                <a:effectLst>
                  <a:outerShdw blurRad="38100" dist="19050" dir="2700000" algn="tl" rotWithShape="0">
                    <a:schemeClr val="dk1">
                      <a:alpha val="40000"/>
                    </a:schemeClr>
                  </a:outerShdw>
                </a:effectLst>
              </a:rPr>
              <a:t>1500</a:t>
            </a:r>
            <a:endParaRPr lang="en-US" sz="1134" i="1" dirty="0">
              <a:ln w="0"/>
              <a:effectLst>
                <a:outerShdw blurRad="38100" dist="19050" dir="2700000" algn="tl" rotWithShape="0">
                  <a:schemeClr val="dk1">
                    <a:alpha val="40000"/>
                  </a:schemeClr>
                </a:outerShdw>
              </a:effectLst>
            </a:endParaRPr>
          </a:p>
        </p:txBody>
      </p:sp>
      <p:pic>
        <p:nvPicPr>
          <p:cNvPr id="5" name="Picture 2">
            <a:extLst>
              <a:ext uri="{FF2B5EF4-FFF2-40B4-BE49-F238E27FC236}">
                <a16:creationId xmlns:a16="http://schemas.microsoft.com/office/drawing/2014/main" id="{17295C3E-9026-4F74-8B47-FEB2930FAE4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40936" y="2371874"/>
            <a:ext cx="1786641" cy="1786641"/>
          </a:xfrm>
          <a:prstGeom prst="rect">
            <a:avLst/>
          </a:prstGeom>
          <a:noFill/>
          <a:scene3d>
            <a:camera prst="isometricOffAxis1Left">
              <a:rot lat="0" lon="0" rev="0"/>
            </a:camera>
            <a:lightRig rig="threePt" dir="t"/>
          </a:scene3d>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B3989F5-AAFB-4D6D-B7F2-DF072FD86A4C}"/>
              </a:ext>
            </a:extLst>
          </p:cNvPr>
          <p:cNvSpPr/>
          <p:nvPr/>
        </p:nvSpPr>
        <p:spPr>
          <a:xfrm>
            <a:off x="6730960" y="4158944"/>
            <a:ext cx="1364405" cy="654727"/>
          </a:xfrm>
          <a:prstGeom prst="rect">
            <a:avLst/>
          </a:prstGeom>
          <a:noFill/>
        </p:spPr>
        <p:txBody>
          <a:bodyPr wrap="none" lIns="64830" tIns="32415" rIns="64830" bIns="32415">
            <a:spAutoFit/>
          </a:bodyPr>
          <a:lstStyle/>
          <a:p>
            <a:pPr algn="ctr"/>
            <a:r>
              <a:rPr lang="en-US" sz="3829" dirty="0">
                <a:ln w="0"/>
                <a:solidFill>
                  <a:srgbClr val="00B0F0"/>
                </a:solidFill>
                <a:effectLst>
                  <a:outerShdw blurRad="38100" dist="19050" dir="2700000" algn="tl" rotWithShape="0">
                    <a:schemeClr val="dk1">
                      <a:alpha val="40000"/>
                    </a:schemeClr>
                  </a:outerShdw>
                </a:effectLst>
              </a:rPr>
              <a:t>“frog”</a:t>
            </a:r>
          </a:p>
        </p:txBody>
      </p:sp>
      <p:sp>
        <p:nvSpPr>
          <p:cNvPr id="12" name="Rectangle 11">
            <a:extLst>
              <a:ext uri="{FF2B5EF4-FFF2-40B4-BE49-F238E27FC236}">
                <a16:creationId xmlns:a16="http://schemas.microsoft.com/office/drawing/2014/main" id="{72BE1B54-0B4C-4600-A43A-1B39964EE605}"/>
              </a:ext>
            </a:extLst>
          </p:cNvPr>
          <p:cNvSpPr/>
          <p:nvPr/>
        </p:nvSpPr>
        <p:spPr>
          <a:xfrm>
            <a:off x="590526" y="4155442"/>
            <a:ext cx="1287461" cy="654727"/>
          </a:xfrm>
          <a:prstGeom prst="rect">
            <a:avLst/>
          </a:prstGeom>
          <a:noFill/>
        </p:spPr>
        <p:txBody>
          <a:bodyPr wrap="none" lIns="64830" tIns="32415" rIns="64830" bIns="32415">
            <a:spAutoFit/>
          </a:bodyPr>
          <a:lstStyle/>
          <a:p>
            <a:pPr algn="ctr"/>
            <a:r>
              <a:rPr lang="en-US" sz="3829" dirty="0">
                <a:ln w="0"/>
                <a:solidFill>
                  <a:srgbClr val="00B050"/>
                </a:solidFill>
                <a:effectLst>
                  <a:outerShdw blurRad="38100" dist="19050" dir="2700000" algn="tl" rotWithShape="0">
                    <a:schemeClr val="dk1">
                      <a:alpha val="40000"/>
                    </a:schemeClr>
                  </a:outerShdw>
                </a:effectLst>
              </a:rPr>
              <a:t>“dog”</a:t>
            </a:r>
          </a:p>
        </p:txBody>
      </p:sp>
      <p:sp>
        <p:nvSpPr>
          <p:cNvPr id="13" name="Rectangle 12">
            <a:extLst>
              <a:ext uri="{FF2B5EF4-FFF2-40B4-BE49-F238E27FC236}">
                <a16:creationId xmlns:a16="http://schemas.microsoft.com/office/drawing/2014/main" id="{78A5DE0B-DB78-4CCB-B93B-D5408998AE85}"/>
              </a:ext>
            </a:extLst>
          </p:cNvPr>
          <p:cNvSpPr>
            <a:spLocks noChangeArrowheads="1"/>
          </p:cNvSpPr>
          <p:nvPr/>
        </p:nvSpPr>
        <p:spPr bwMode="auto">
          <a:xfrm>
            <a:off x="7" y="933899"/>
            <a:ext cx="8640763" cy="45719"/>
          </a:xfrm>
          <a:prstGeom prst="rect">
            <a:avLst/>
          </a:prstGeom>
          <a:solidFill>
            <a:srgbClr val="002060"/>
          </a:solidFill>
          <a:ln>
            <a:noFill/>
          </a:ln>
          <a:effectLst>
            <a:outerShdw dist="23000" dir="5400000" rotWithShape="0">
              <a:srgbClr val="000000">
                <a:alpha val="34998"/>
              </a:srgbClr>
            </a:outerShdw>
          </a:effectLst>
        </p:spPr>
        <p:txBody>
          <a:bodyPr anchor="ctr"/>
          <a:lstStyle/>
          <a:p>
            <a:pPr algn="ctr">
              <a:defRPr/>
            </a:pPr>
            <a:endParaRPr lang="en-US" dirty="0">
              <a:solidFill>
                <a:schemeClr val="tx1">
                  <a:lumMod val="85000"/>
                  <a:lumOff val="15000"/>
                </a:schemeClr>
              </a:solidFill>
            </a:endParaRPr>
          </a:p>
        </p:txBody>
      </p:sp>
      <p:sp>
        <p:nvSpPr>
          <p:cNvPr id="14" name="TextBox 13">
            <a:extLst>
              <a:ext uri="{FF2B5EF4-FFF2-40B4-BE49-F238E27FC236}">
                <a16:creationId xmlns:a16="http://schemas.microsoft.com/office/drawing/2014/main" id="{C6ACCA41-316E-43CC-B27F-C6F34DCE6BC6}"/>
              </a:ext>
            </a:extLst>
          </p:cNvPr>
          <p:cNvSpPr txBox="1"/>
          <p:nvPr/>
        </p:nvSpPr>
        <p:spPr>
          <a:xfrm>
            <a:off x="484113" y="339641"/>
            <a:ext cx="5040283" cy="338554"/>
          </a:xfrm>
          <a:prstGeom prst="rect">
            <a:avLst/>
          </a:prstGeom>
          <a:noFill/>
        </p:spPr>
        <p:txBody>
          <a:bodyPr wrap="square" rtlCol="0">
            <a:spAutoFit/>
          </a:bodyPr>
          <a:lstStyle/>
          <a:p>
            <a:r>
              <a:rPr lang="en-US" sz="2400" baseline="-25000" dirty="0">
                <a:solidFill>
                  <a:schemeClr val="accent1">
                    <a:lumMod val="50000"/>
                  </a:schemeClr>
                </a:solidFill>
                <a:latin typeface="FoundrySterling-Book"/>
              </a:rPr>
              <a:t>Department of Engineering Science, University of Oxford</a:t>
            </a:r>
          </a:p>
        </p:txBody>
      </p:sp>
      <p:pic>
        <p:nvPicPr>
          <p:cNvPr id="15" name="Picture 14">
            <a:extLst>
              <a:ext uri="{FF2B5EF4-FFF2-40B4-BE49-F238E27FC236}">
                <a16:creationId xmlns:a16="http://schemas.microsoft.com/office/drawing/2014/main" id="{A747BE4F-D46A-435F-BC59-70ED497C6AA5}"/>
              </a:ext>
            </a:extLst>
          </p:cNvPr>
          <p:cNvPicPr>
            <a:picLocks noChangeAspect="1"/>
          </p:cNvPicPr>
          <p:nvPr/>
        </p:nvPicPr>
        <p:blipFill rotWithShape="1">
          <a:blip r:embed="rId6"/>
          <a:srcRect l="3738" t="23536" r="3947" b="23030"/>
          <a:stretch/>
        </p:blipFill>
        <p:spPr>
          <a:xfrm>
            <a:off x="5950188" y="100728"/>
            <a:ext cx="2591384" cy="785613"/>
          </a:xfrm>
          <a:prstGeom prst="rect">
            <a:avLst/>
          </a:prstGeom>
        </p:spPr>
      </p:pic>
    </p:spTree>
    <p:extLst>
      <p:ext uri="{BB962C8B-B14F-4D97-AF65-F5344CB8AC3E}">
        <p14:creationId xmlns:p14="http://schemas.microsoft.com/office/powerpoint/2010/main" val="41789510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E813FE-FEDB-48EB-AA79-B1BC526D4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5895" y="2324407"/>
            <a:ext cx="1834537" cy="1834537"/>
          </a:xfrm>
          <a:prstGeom prst="rect">
            <a:avLst/>
          </a:prstGeom>
        </p:spPr>
      </p:pic>
      <p:pic>
        <p:nvPicPr>
          <p:cNvPr id="4" name="Picture 3">
            <a:extLst>
              <a:ext uri="{FF2B5EF4-FFF2-40B4-BE49-F238E27FC236}">
                <a16:creationId xmlns:a16="http://schemas.microsoft.com/office/drawing/2014/main" id="{97293DBB-E3AE-4CBD-B57C-2FFD0F08EC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8895" y="2327618"/>
            <a:ext cx="1828112" cy="1828112"/>
          </a:xfrm>
          <a:prstGeom prst="rect">
            <a:avLst/>
          </a:prstGeom>
        </p:spPr>
      </p:pic>
      <p:sp>
        <p:nvSpPr>
          <p:cNvPr id="7" name="Equals 6">
            <a:extLst>
              <a:ext uri="{FF2B5EF4-FFF2-40B4-BE49-F238E27FC236}">
                <a16:creationId xmlns:a16="http://schemas.microsoft.com/office/drawing/2014/main" id="{B6265E77-BA58-4DC3-983D-B15EDE4491DC}"/>
              </a:ext>
            </a:extLst>
          </p:cNvPr>
          <p:cNvSpPr/>
          <p:nvPr/>
        </p:nvSpPr>
        <p:spPr>
          <a:xfrm>
            <a:off x="5804226" y="2995530"/>
            <a:ext cx="492289" cy="492289"/>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1276">
              <a:solidFill>
                <a:schemeClr val="tx1"/>
              </a:solidFill>
            </a:endParaRPr>
          </a:p>
        </p:txBody>
      </p:sp>
      <p:sp>
        <p:nvSpPr>
          <p:cNvPr id="9" name="Rectangle 8">
            <a:extLst>
              <a:ext uri="{FF2B5EF4-FFF2-40B4-BE49-F238E27FC236}">
                <a16:creationId xmlns:a16="http://schemas.microsoft.com/office/drawing/2014/main" id="{3B2D81B0-F6C1-4BE2-8F3D-A8D456EC2B5E}"/>
              </a:ext>
            </a:extLst>
          </p:cNvPr>
          <p:cNvSpPr/>
          <p:nvPr/>
        </p:nvSpPr>
        <p:spPr>
          <a:xfrm>
            <a:off x="5071080" y="2057076"/>
            <a:ext cx="881217" cy="2236699"/>
          </a:xfrm>
          <a:prstGeom prst="rect">
            <a:avLst/>
          </a:prstGeom>
          <a:noFill/>
        </p:spPr>
        <p:txBody>
          <a:bodyPr wrap="square" lIns="64830" tIns="32415" rIns="64830" bIns="32415">
            <a:spAutoFit/>
          </a:bodyPr>
          <a:lstStyle/>
          <a:p>
            <a:pPr algn="ctr"/>
            <a:r>
              <a:rPr lang="en-US" sz="14109" dirty="0">
                <a:ln w="0"/>
                <a:effectLst>
                  <a:outerShdw blurRad="38100" dist="19050" dir="2700000" algn="tl" rotWithShape="0">
                    <a:schemeClr val="dk1">
                      <a:alpha val="40000"/>
                    </a:schemeClr>
                  </a:outerShdw>
                </a:effectLst>
              </a:rPr>
              <a:t>)</a:t>
            </a:r>
            <a:endParaRPr lang="en-US" sz="6806" dirty="0">
              <a:ln w="0"/>
              <a:effectLst>
                <a:outerShdw blurRad="38100" dist="19050" dir="2700000" algn="tl" rotWithShape="0">
                  <a:schemeClr val="dk1">
                    <a:alpha val="40000"/>
                  </a:schemeClr>
                </a:outerShdw>
              </a:effectLst>
            </a:endParaRPr>
          </a:p>
        </p:txBody>
      </p:sp>
      <p:pic>
        <p:nvPicPr>
          <p:cNvPr id="2" name="Picture 1">
            <a:extLst>
              <a:ext uri="{FF2B5EF4-FFF2-40B4-BE49-F238E27FC236}">
                <a16:creationId xmlns:a16="http://schemas.microsoft.com/office/drawing/2014/main" id="{78CCBC95-9772-4EBB-8D56-2471447D44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512" y="2372602"/>
            <a:ext cx="1786641" cy="1786641"/>
          </a:xfrm>
          <a:prstGeom prst="rect">
            <a:avLst/>
          </a:prstGeom>
        </p:spPr>
      </p:pic>
      <p:sp>
        <p:nvSpPr>
          <p:cNvPr id="10" name="Rectangle 9">
            <a:extLst>
              <a:ext uri="{FF2B5EF4-FFF2-40B4-BE49-F238E27FC236}">
                <a16:creationId xmlns:a16="http://schemas.microsoft.com/office/drawing/2014/main" id="{72C1EC49-3DE8-44B2-9934-BE201F160161}"/>
              </a:ext>
            </a:extLst>
          </p:cNvPr>
          <p:cNvSpPr/>
          <p:nvPr/>
        </p:nvSpPr>
        <p:spPr>
          <a:xfrm>
            <a:off x="6730960" y="4158944"/>
            <a:ext cx="1364405" cy="654727"/>
          </a:xfrm>
          <a:prstGeom prst="rect">
            <a:avLst/>
          </a:prstGeom>
          <a:noFill/>
        </p:spPr>
        <p:txBody>
          <a:bodyPr wrap="none" lIns="64830" tIns="32415" rIns="64830" bIns="32415">
            <a:spAutoFit/>
          </a:bodyPr>
          <a:lstStyle/>
          <a:p>
            <a:pPr algn="ctr"/>
            <a:r>
              <a:rPr lang="en-US" sz="3829" dirty="0">
                <a:ln w="0"/>
                <a:solidFill>
                  <a:srgbClr val="00B0F0"/>
                </a:solidFill>
                <a:effectLst>
                  <a:outerShdw blurRad="38100" dist="19050" dir="2700000" algn="tl" rotWithShape="0">
                    <a:schemeClr val="dk1">
                      <a:alpha val="40000"/>
                    </a:schemeClr>
                  </a:outerShdw>
                </a:effectLst>
              </a:rPr>
              <a:t>“frog”</a:t>
            </a:r>
          </a:p>
        </p:txBody>
      </p:sp>
      <p:sp>
        <p:nvSpPr>
          <p:cNvPr id="12" name="Plus Sign 11">
            <a:extLst>
              <a:ext uri="{FF2B5EF4-FFF2-40B4-BE49-F238E27FC236}">
                <a16:creationId xmlns:a16="http://schemas.microsoft.com/office/drawing/2014/main" id="{8C95A8AD-C6EE-4D1B-9D42-B020A8756C33}"/>
              </a:ext>
            </a:extLst>
          </p:cNvPr>
          <p:cNvSpPr/>
          <p:nvPr/>
        </p:nvSpPr>
        <p:spPr>
          <a:xfrm>
            <a:off x="2123316" y="2932088"/>
            <a:ext cx="430148" cy="492289"/>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1276"/>
          </a:p>
        </p:txBody>
      </p:sp>
      <p:sp>
        <p:nvSpPr>
          <p:cNvPr id="13" name="Rectangle 12">
            <a:extLst>
              <a:ext uri="{FF2B5EF4-FFF2-40B4-BE49-F238E27FC236}">
                <a16:creationId xmlns:a16="http://schemas.microsoft.com/office/drawing/2014/main" id="{8D9CA65C-ED61-4270-95B0-1ABD78D25D5B}"/>
              </a:ext>
            </a:extLst>
          </p:cNvPr>
          <p:cNvSpPr/>
          <p:nvPr/>
        </p:nvSpPr>
        <p:spPr>
          <a:xfrm>
            <a:off x="2378201" y="2057076"/>
            <a:ext cx="729252" cy="2236699"/>
          </a:xfrm>
          <a:prstGeom prst="rect">
            <a:avLst/>
          </a:prstGeom>
          <a:noFill/>
        </p:spPr>
        <p:txBody>
          <a:bodyPr wrap="square" lIns="64830" tIns="32415" rIns="64830" bIns="32415">
            <a:spAutoFit/>
          </a:bodyPr>
          <a:lstStyle/>
          <a:p>
            <a:pPr algn="ctr"/>
            <a:r>
              <a:rPr lang="en-US" sz="14109" dirty="0">
                <a:ln w="0"/>
                <a:effectLst>
                  <a:outerShdw blurRad="38100" dist="19050" dir="2700000" algn="tl" rotWithShape="0">
                    <a:schemeClr val="dk1">
                      <a:alpha val="40000"/>
                    </a:schemeClr>
                  </a:outerShdw>
                </a:effectLst>
              </a:rPr>
              <a:t>(</a:t>
            </a:r>
            <a:endParaRPr lang="en-US" sz="4679" dirty="0">
              <a:ln w="0"/>
              <a:effectLst>
                <a:outerShdw blurRad="38100" dist="19050" dir="2700000" algn="tl" rotWithShape="0">
                  <a:schemeClr val="dk1">
                    <a:alpha val="40000"/>
                  </a:schemeClr>
                </a:outerShdw>
              </a:effectLst>
            </a:endParaRPr>
          </a:p>
        </p:txBody>
      </p:sp>
      <p:sp>
        <p:nvSpPr>
          <p:cNvPr id="14" name="Rectangle 13">
            <a:extLst>
              <a:ext uri="{FF2B5EF4-FFF2-40B4-BE49-F238E27FC236}">
                <a16:creationId xmlns:a16="http://schemas.microsoft.com/office/drawing/2014/main" id="{40A5DE78-0036-4438-99B3-772261AD1ED3}"/>
              </a:ext>
            </a:extLst>
          </p:cNvPr>
          <p:cNvSpPr/>
          <p:nvPr/>
        </p:nvSpPr>
        <p:spPr>
          <a:xfrm>
            <a:off x="2736394" y="3079718"/>
            <a:ext cx="594195" cy="370931"/>
          </a:xfrm>
          <a:prstGeom prst="rect">
            <a:avLst/>
          </a:prstGeom>
          <a:noFill/>
        </p:spPr>
        <p:txBody>
          <a:bodyPr wrap="none" lIns="64830" tIns="32415" rIns="64830" bIns="32415">
            <a:spAutoFit/>
          </a:bodyPr>
          <a:lstStyle/>
          <a:p>
            <a:pPr algn="ctr"/>
            <a:r>
              <a:rPr lang="en-US" sz="1985" i="1" dirty="0">
                <a:ln w="0"/>
                <a:effectLst>
                  <a:outerShdw blurRad="38100" dist="19050" dir="2700000" algn="tl" rotWithShape="0">
                    <a:schemeClr val="dk1">
                      <a:alpha val="40000"/>
                    </a:schemeClr>
                  </a:outerShdw>
                </a:effectLst>
              </a:rPr>
              <a:t>-480</a:t>
            </a:r>
            <a:endParaRPr lang="en-US" sz="1134" i="1" dirty="0">
              <a:ln w="0"/>
              <a:effectLst>
                <a:outerShdw blurRad="38100" dist="19050" dir="2700000" algn="tl" rotWithShape="0">
                  <a:schemeClr val="dk1">
                    <a:alpha val="40000"/>
                  </a:schemeClr>
                </a:outerShdw>
              </a:effectLst>
            </a:endParaRPr>
          </a:p>
        </p:txBody>
      </p:sp>
      <p:sp>
        <p:nvSpPr>
          <p:cNvPr id="11" name="Rectangle 10">
            <a:extLst>
              <a:ext uri="{FF2B5EF4-FFF2-40B4-BE49-F238E27FC236}">
                <a16:creationId xmlns:a16="http://schemas.microsoft.com/office/drawing/2014/main" id="{441108D7-EFE0-4015-ADBA-202307F548D4}"/>
              </a:ext>
            </a:extLst>
          </p:cNvPr>
          <p:cNvSpPr/>
          <p:nvPr/>
        </p:nvSpPr>
        <p:spPr>
          <a:xfrm>
            <a:off x="590526" y="4155442"/>
            <a:ext cx="1287461" cy="654727"/>
          </a:xfrm>
          <a:prstGeom prst="rect">
            <a:avLst/>
          </a:prstGeom>
          <a:noFill/>
        </p:spPr>
        <p:txBody>
          <a:bodyPr wrap="none" lIns="64830" tIns="32415" rIns="64830" bIns="32415">
            <a:spAutoFit/>
          </a:bodyPr>
          <a:lstStyle/>
          <a:p>
            <a:pPr algn="ctr"/>
            <a:r>
              <a:rPr lang="en-US" sz="3829" dirty="0">
                <a:ln w="0"/>
                <a:solidFill>
                  <a:srgbClr val="00B050"/>
                </a:solidFill>
                <a:effectLst>
                  <a:outerShdw blurRad="38100" dist="19050" dir="2700000" algn="tl" rotWithShape="0">
                    <a:schemeClr val="dk1">
                      <a:alpha val="40000"/>
                    </a:schemeClr>
                  </a:outerShdw>
                </a:effectLst>
              </a:rPr>
              <a:t>“dog”</a:t>
            </a:r>
          </a:p>
        </p:txBody>
      </p:sp>
      <p:sp>
        <p:nvSpPr>
          <p:cNvPr id="15" name="Rectangle 14">
            <a:extLst>
              <a:ext uri="{FF2B5EF4-FFF2-40B4-BE49-F238E27FC236}">
                <a16:creationId xmlns:a16="http://schemas.microsoft.com/office/drawing/2014/main" id="{0799C38D-D707-4CAD-8491-B5DDE5D0E4D1}"/>
              </a:ext>
            </a:extLst>
          </p:cNvPr>
          <p:cNvSpPr>
            <a:spLocks noChangeArrowheads="1"/>
          </p:cNvSpPr>
          <p:nvPr/>
        </p:nvSpPr>
        <p:spPr bwMode="auto">
          <a:xfrm>
            <a:off x="7" y="933899"/>
            <a:ext cx="8640763" cy="45719"/>
          </a:xfrm>
          <a:prstGeom prst="rect">
            <a:avLst/>
          </a:prstGeom>
          <a:solidFill>
            <a:srgbClr val="002060"/>
          </a:solidFill>
          <a:ln>
            <a:noFill/>
          </a:ln>
          <a:effectLst>
            <a:outerShdw dist="23000" dir="5400000" rotWithShape="0">
              <a:srgbClr val="000000">
                <a:alpha val="34998"/>
              </a:srgbClr>
            </a:outerShdw>
          </a:effectLst>
        </p:spPr>
        <p:txBody>
          <a:bodyPr anchor="ctr"/>
          <a:lstStyle/>
          <a:p>
            <a:pPr algn="ctr">
              <a:defRPr/>
            </a:pPr>
            <a:endParaRPr lang="en-US" dirty="0">
              <a:solidFill>
                <a:schemeClr val="tx1">
                  <a:lumMod val="85000"/>
                  <a:lumOff val="15000"/>
                </a:schemeClr>
              </a:solidFill>
            </a:endParaRPr>
          </a:p>
        </p:txBody>
      </p:sp>
      <p:sp>
        <p:nvSpPr>
          <p:cNvPr id="16" name="TextBox 15">
            <a:extLst>
              <a:ext uri="{FF2B5EF4-FFF2-40B4-BE49-F238E27FC236}">
                <a16:creationId xmlns:a16="http://schemas.microsoft.com/office/drawing/2014/main" id="{DD893714-CC5D-4765-B890-CC670F619B57}"/>
              </a:ext>
            </a:extLst>
          </p:cNvPr>
          <p:cNvSpPr txBox="1"/>
          <p:nvPr/>
        </p:nvSpPr>
        <p:spPr>
          <a:xfrm>
            <a:off x="484113" y="339641"/>
            <a:ext cx="5040283" cy="338554"/>
          </a:xfrm>
          <a:prstGeom prst="rect">
            <a:avLst/>
          </a:prstGeom>
          <a:noFill/>
        </p:spPr>
        <p:txBody>
          <a:bodyPr wrap="square" rtlCol="0">
            <a:spAutoFit/>
          </a:bodyPr>
          <a:lstStyle/>
          <a:p>
            <a:r>
              <a:rPr lang="en-US" sz="2400" baseline="-25000" dirty="0">
                <a:solidFill>
                  <a:schemeClr val="accent1">
                    <a:lumMod val="50000"/>
                  </a:schemeClr>
                </a:solidFill>
                <a:latin typeface="FoundrySterling-Book"/>
              </a:rPr>
              <a:t>Department of Engineering Science, University of Oxford</a:t>
            </a:r>
          </a:p>
        </p:txBody>
      </p:sp>
      <p:pic>
        <p:nvPicPr>
          <p:cNvPr id="17" name="Picture 16">
            <a:extLst>
              <a:ext uri="{FF2B5EF4-FFF2-40B4-BE49-F238E27FC236}">
                <a16:creationId xmlns:a16="http://schemas.microsoft.com/office/drawing/2014/main" id="{23804198-3131-4EE2-9907-870E914525BB}"/>
              </a:ext>
            </a:extLst>
          </p:cNvPr>
          <p:cNvPicPr>
            <a:picLocks noChangeAspect="1"/>
          </p:cNvPicPr>
          <p:nvPr/>
        </p:nvPicPr>
        <p:blipFill rotWithShape="1">
          <a:blip r:embed="rId6"/>
          <a:srcRect l="3738" t="23536" r="3947" b="23030"/>
          <a:stretch/>
        </p:blipFill>
        <p:spPr>
          <a:xfrm>
            <a:off x="5950188" y="100728"/>
            <a:ext cx="2591384" cy="785613"/>
          </a:xfrm>
          <a:prstGeom prst="rect">
            <a:avLst/>
          </a:prstGeom>
        </p:spPr>
      </p:pic>
    </p:spTree>
    <p:extLst>
      <p:ext uri="{BB962C8B-B14F-4D97-AF65-F5344CB8AC3E}">
        <p14:creationId xmlns:p14="http://schemas.microsoft.com/office/powerpoint/2010/main" val="40489314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E813FE-FEDB-48EB-AA79-B1BC526D4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5895" y="2324407"/>
            <a:ext cx="1834537" cy="1834537"/>
          </a:xfrm>
          <a:prstGeom prst="rect">
            <a:avLst/>
          </a:prstGeom>
        </p:spPr>
      </p:pic>
      <p:pic>
        <p:nvPicPr>
          <p:cNvPr id="4" name="Picture 3">
            <a:extLst>
              <a:ext uri="{FF2B5EF4-FFF2-40B4-BE49-F238E27FC236}">
                <a16:creationId xmlns:a16="http://schemas.microsoft.com/office/drawing/2014/main" id="{97293DBB-E3AE-4CBD-B57C-2FFD0F08EC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8895" y="2327618"/>
            <a:ext cx="1828112" cy="1828112"/>
          </a:xfrm>
          <a:prstGeom prst="rect">
            <a:avLst/>
          </a:prstGeom>
        </p:spPr>
      </p:pic>
      <p:sp>
        <p:nvSpPr>
          <p:cNvPr id="7" name="Equals 6">
            <a:extLst>
              <a:ext uri="{FF2B5EF4-FFF2-40B4-BE49-F238E27FC236}">
                <a16:creationId xmlns:a16="http://schemas.microsoft.com/office/drawing/2014/main" id="{B6265E77-BA58-4DC3-983D-B15EDE4491DC}"/>
              </a:ext>
            </a:extLst>
          </p:cNvPr>
          <p:cNvSpPr/>
          <p:nvPr/>
        </p:nvSpPr>
        <p:spPr>
          <a:xfrm>
            <a:off x="5804226" y="2995530"/>
            <a:ext cx="492289" cy="492289"/>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1276">
              <a:solidFill>
                <a:schemeClr val="tx1"/>
              </a:solidFill>
            </a:endParaRPr>
          </a:p>
        </p:txBody>
      </p:sp>
      <p:sp>
        <p:nvSpPr>
          <p:cNvPr id="9" name="Rectangle 8">
            <a:extLst>
              <a:ext uri="{FF2B5EF4-FFF2-40B4-BE49-F238E27FC236}">
                <a16:creationId xmlns:a16="http://schemas.microsoft.com/office/drawing/2014/main" id="{3B2D81B0-F6C1-4BE2-8F3D-A8D456EC2B5E}"/>
              </a:ext>
            </a:extLst>
          </p:cNvPr>
          <p:cNvSpPr/>
          <p:nvPr/>
        </p:nvSpPr>
        <p:spPr>
          <a:xfrm>
            <a:off x="5071080" y="2057076"/>
            <a:ext cx="881217" cy="2236699"/>
          </a:xfrm>
          <a:prstGeom prst="rect">
            <a:avLst/>
          </a:prstGeom>
          <a:noFill/>
        </p:spPr>
        <p:txBody>
          <a:bodyPr wrap="square" lIns="64830" tIns="32415" rIns="64830" bIns="32415">
            <a:spAutoFit/>
          </a:bodyPr>
          <a:lstStyle/>
          <a:p>
            <a:pPr algn="ctr"/>
            <a:r>
              <a:rPr lang="en-US" sz="14109" dirty="0">
                <a:ln w="0"/>
                <a:effectLst>
                  <a:outerShdw blurRad="38100" dist="19050" dir="2700000" algn="tl" rotWithShape="0">
                    <a:schemeClr val="dk1">
                      <a:alpha val="40000"/>
                    </a:schemeClr>
                  </a:outerShdw>
                </a:effectLst>
              </a:rPr>
              <a:t>)</a:t>
            </a:r>
            <a:endParaRPr lang="en-US" sz="6806" dirty="0">
              <a:ln w="0"/>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36252F23-A6D1-4DC6-8E1F-B1F43D0541DC}"/>
              </a:ext>
            </a:extLst>
          </p:cNvPr>
          <p:cNvSpPr/>
          <p:nvPr/>
        </p:nvSpPr>
        <p:spPr>
          <a:xfrm>
            <a:off x="6730960" y="4158944"/>
            <a:ext cx="1364405" cy="654727"/>
          </a:xfrm>
          <a:prstGeom prst="rect">
            <a:avLst/>
          </a:prstGeom>
          <a:noFill/>
        </p:spPr>
        <p:txBody>
          <a:bodyPr wrap="none" lIns="64830" tIns="32415" rIns="64830" bIns="32415">
            <a:spAutoFit/>
          </a:bodyPr>
          <a:lstStyle/>
          <a:p>
            <a:pPr algn="ctr"/>
            <a:r>
              <a:rPr lang="en-US" sz="3829" dirty="0">
                <a:ln w="0"/>
                <a:solidFill>
                  <a:srgbClr val="00B0F0"/>
                </a:solidFill>
                <a:effectLst>
                  <a:outerShdw blurRad="38100" dist="19050" dir="2700000" algn="tl" rotWithShape="0">
                    <a:schemeClr val="dk1">
                      <a:alpha val="40000"/>
                    </a:schemeClr>
                  </a:outerShdw>
                </a:effectLst>
              </a:rPr>
              <a:t>“frog”</a:t>
            </a:r>
          </a:p>
        </p:txBody>
      </p:sp>
      <p:pic>
        <p:nvPicPr>
          <p:cNvPr id="13" name="Picture 12">
            <a:extLst>
              <a:ext uri="{FF2B5EF4-FFF2-40B4-BE49-F238E27FC236}">
                <a16:creationId xmlns:a16="http://schemas.microsoft.com/office/drawing/2014/main" id="{21231B82-B604-4ABF-963F-B5D61D7929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512" y="2372602"/>
            <a:ext cx="1786641" cy="1786641"/>
          </a:xfrm>
          <a:prstGeom prst="rect">
            <a:avLst/>
          </a:prstGeom>
        </p:spPr>
      </p:pic>
      <p:sp>
        <p:nvSpPr>
          <p:cNvPr id="14" name="Plus Sign 13">
            <a:extLst>
              <a:ext uri="{FF2B5EF4-FFF2-40B4-BE49-F238E27FC236}">
                <a16:creationId xmlns:a16="http://schemas.microsoft.com/office/drawing/2014/main" id="{5EE9A0F3-B164-459F-8DB3-8AE098488787}"/>
              </a:ext>
            </a:extLst>
          </p:cNvPr>
          <p:cNvSpPr/>
          <p:nvPr/>
        </p:nvSpPr>
        <p:spPr>
          <a:xfrm>
            <a:off x="2123316" y="2932088"/>
            <a:ext cx="430148" cy="492289"/>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1276"/>
          </a:p>
        </p:txBody>
      </p:sp>
      <p:sp>
        <p:nvSpPr>
          <p:cNvPr id="15" name="Rectangle 14">
            <a:extLst>
              <a:ext uri="{FF2B5EF4-FFF2-40B4-BE49-F238E27FC236}">
                <a16:creationId xmlns:a16="http://schemas.microsoft.com/office/drawing/2014/main" id="{5B67B5F4-BA05-47C5-A4EE-C25BC2F020D0}"/>
              </a:ext>
            </a:extLst>
          </p:cNvPr>
          <p:cNvSpPr/>
          <p:nvPr/>
        </p:nvSpPr>
        <p:spPr>
          <a:xfrm>
            <a:off x="2378201" y="2057076"/>
            <a:ext cx="729252" cy="2236699"/>
          </a:xfrm>
          <a:prstGeom prst="rect">
            <a:avLst/>
          </a:prstGeom>
          <a:noFill/>
        </p:spPr>
        <p:txBody>
          <a:bodyPr wrap="square" lIns="64830" tIns="32415" rIns="64830" bIns="32415">
            <a:spAutoFit/>
          </a:bodyPr>
          <a:lstStyle/>
          <a:p>
            <a:pPr algn="ctr"/>
            <a:r>
              <a:rPr lang="en-US" sz="14109" dirty="0">
                <a:ln w="0"/>
                <a:effectLst>
                  <a:outerShdw blurRad="38100" dist="19050" dir="2700000" algn="tl" rotWithShape="0">
                    <a:schemeClr val="dk1">
                      <a:alpha val="40000"/>
                    </a:schemeClr>
                  </a:outerShdw>
                </a:effectLst>
              </a:rPr>
              <a:t>(</a:t>
            </a:r>
            <a:endParaRPr lang="en-US" sz="4679" dirty="0">
              <a:ln w="0"/>
              <a:effectLst>
                <a:outerShdw blurRad="38100" dist="19050" dir="2700000" algn="tl" rotWithShape="0">
                  <a:schemeClr val="dk1">
                    <a:alpha val="40000"/>
                  </a:schemeClr>
                </a:outerShdw>
              </a:effectLst>
            </a:endParaRPr>
          </a:p>
        </p:txBody>
      </p:sp>
      <p:sp>
        <p:nvSpPr>
          <p:cNvPr id="16" name="Rectangle 15">
            <a:extLst>
              <a:ext uri="{FF2B5EF4-FFF2-40B4-BE49-F238E27FC236}">
                <a16:creationId xmlns:a16="http://schemas.microsoft.com/office/drawing/2014/main" id="{97166441-A71C-4711-BC98-48256A05E58C}"/>
              </a:ext>
            </a:extLst>
          </p:cNvPr>
          <p:cNvSpPr/>
          <p:nvPr/>
        </p:nvSpPr>
        <p:spPr>
          <a:xfrm>
            <a:off x="2775668" y="3079718"/>
            <a:ext cx="515647" cy="370931"/>
          </a:xfrm>
          <a:prstGeom prst="rect">
            <a:avLst/>
          </a:prstGeom>
          <a:noFill/>
        </p:spPr>
        <p:txBody>
          <a:bodyPr wrap="none" lIns="64830" tIns="32415" rIns="64830" bIns="32415">
            <a:spAutoFit/>
          </a:bodyPr>
          <a:lstStyle/>
          <a:p>
            <a:pPr algn="ctr"/>
            <a:r>
              <a:rPr lang="en-US" sz="1985" i="1" dirty="0">
                <a:ln w="0"/>
                <a:effectLst>
                  <a:outerShdw blurRad="38100" dist="19050" dir="2700000" algn="tl" rotWithShape="0">
                    <a:schemeClr val="dk1">
                      <a:alpha val="40000"/>
                    </a:schemeClr>
                  </a:outerShdw>
                </a:effectLst>
              </a:rPr>
              <a:t>360</a:t>
            </a:r>
            <a:endParaRPr lang="en-US" sz="1134" i="1" dirty="0">
              <a:ln w="0"/>
              <a:effectLst>
                <a:outerShdw blurRad="38100" dist="19050" dir="2700000" algn="tl" rotWithShape="0">
                  <a:schemeClr val="dk1">
                    <a:alpha val="40000"/>
                  </a:schemeClr>
                </a:outerShdw>
              </a:effectLst>
            </a:endParaRPr>
          </a:p>
        </p:txBody>
      </p:sp>
      <p:sp>
        <p:nvSpPr>
          <p:cNvPr id="11" name="Rectangle 10">
            <a:extLst>
              <a:ext uri="{FF2B5EF4-FFF2-40B4-BE49-F238E27FC236}">
                <a16:creationId xmlns:a16="http://schemas.microsoft.com/office/drawing/2014/main" id="{15BB85DB-CF7C-4CB5-9A54-ACA69938E78B}"/>
              </a:ext>
            </a:extLst>
          </p:cNvPr>
          <p:cNvSpPr/>
          <p:nvPr/>
        </p:nvSpPr>
        <p:spPr>
          <a:xfrm>
            <a:off x="666252" y="4155442"/>
            <a:ext cx="1136010" cy="654727"/>
          </a:xfrm>
          <a:prstGeom prst="rect">
            <a:avLst/>
          </a:prstGeom>
          <a:noFill/>
        </p:spPr>
        <p:txBody>
          <a:bodyPr wrap="none" lIns="64830" tIns="32415" rIns="64830" bIns="32415">
            <a:spAutoFit/>
          </a:bodyPr>
          <a:lstStyle/>
          <a:p>
            <a:pPr algn="ctr"/>
            <a:r>
              <a:rPr lang="en-US" sz="3829" dirty="0">
                <a:ln w="0"/>
                <a:solidFill>
                  <a:srgbClr val="E3DE00"/>
                </a:solidFill>
                <a:effectLst>
                  <a:outerShdw blurRad="38100" dist="19050" dir="2700000" algn="tl" rotWithShape="0">
                    <a:schemeClr val="dk1">
                      <a:alpha val="40000"/>
                    </a:schemeClr>
                  </a:outerShdw>
                </a:effectLst>
              </a:rPr>
              <a:t>“cat”</a:t>
            </a:r>
          </a:p>
        </p:txBody>
      </p:sp>
      <p:sp>
        <p:nvSpPr>
          <p:cNvPr id="17" name="Rectangle 16">
            <a:extLst>
              <a:ext uri="{FF2B5EF4-FFF2-40B4-BE49-F238E27FC236}">
                <a16:creationId xmlns:a16="http://schemas.microsoft.com/office/drawing/2014/main" id="{655A5C63-AF63-4A84-A542-E61E8ED121E1}"/>
              </a:ext>
            </a:extLst>
          </p:cNvPr>
          <p:cNvSpPr>
            <a:spLocks noChangeArrowheads="1"/>
          </p:cNvSpPr>
          <p:nvPr/>
        </p:nvSpPr>
        <p:spPr bwMode="auto">
          <a:xfrm>
            <a:off x="7" y="933899"/>
            <a:ext cx="8640763" cy="45719"/>
          </a:xfrm>
          <a:prstGeom prst="rect">
            <a:avLst/>
          </a:prstGeom>
          <a:solidFill>
            <a:srgbClr val="002060"/>
          </a:solidFill>
          <a:ln>
            <a:noFill/>
          </a:ln>
          <a:effectLst>
            <a:outerShdw dist="23000" dir="5400000" rotWithShape="0">
              <a:srgbClr val="000000">
                <a:alpha val="34998"/>
              </a:srgbClr>
            </a:outerShdw>
          </a:effectLst>
        </p:spPr>
        <p:txBody>
          <a:bodyPr anchor="ctr"/>
          <a:lstStyle/>
          <a:p>
            <a:pPr algn="ctr">
              <a:defRPr/>
            </a:pPr>
            <a:endParaRPr lang="en-US" dirty="0">
              <a:solidFill>
                <a:schemeClr val="tx1">
                  <a:lumMod val="85000"/>
                  <a:lumOff val="15000"/>
                </a:schemeClr>
              </a:solidFill>
            </a:endParaRPr>
          </a:p>
        </p:txBody>
      </p:sp>
      <p:sp>
        <p:nvSpPr>
          <p:cNvPr id="18" name="TextBox 17">
            <a:extLst>
              <a:ext uri="{FF2B5EF4-FFF2-40B4-BE49-F238E27FC236}">
                <a16:creationId xmlns:a16="http://schemas.microsoft.com/office/drawing/2014/main" id="{DA254DC8-DE2A-43FD-A597-112E37643BEB}"/>
              </a:ext>
            </a:extLst>
          </p:cNvPr>
          <p:cNvSpPr txBox="1"/>
          <p:nvPr/>
        </p:nvSpPr>
        <p:spPr>
          <a:xfrm>
            <a:off x="484113" y="339641"/>
            <a:ext cx="5040283" cy="338554"/>
          </a:xfrm>
          <a:prstGeom prst="rect">
            <a:avLst/>
          </a:prstGeom>
          <a:noFill/>
        </p:spPr>
        <p:txBody>
          <a:bodyPr wrap="square" rtlCol="0">
            <a:spAutoFit/>
          </a:bodyPr>
          <a:lstStyle/>
          <a:p>
            <a:r>
              <a:rPr lang="en-US" sz="2400" baseline="-25000" dirty="0">
                <a:solidFill>
                  <a:schemeClr val="accent1">
                    <a:lumMod val="50000"/>
                  </a:schemeClr>
                </a:solidFill>
                <a:latin typeface="FoundrySterling-Book"/>
              </a:rPr>
              <a:t>Department of Engineering Science, University of Oxford</a:t>
            </a:r>
          </a:p>
        </p:txBody>
      </p:sp>
      <p:pic>
        <p:nvPicPr>
          <p:cNvPr id="19" name="Picture 18">
            <a:extLst>
              <a:ext uri="{FF2B5EF4-FFF2-40B4-BE49-F238E27FC236}">
                <a16:creationId xmlns:a16="http://schemas.microsoft.com/office/drawing/2014/main" id="{08451B8A-2549-4F27-B342-71725D0A47E8}"/>
              </a:ext>
            </a:extLst>
          </p:cNvPr>
          <p:cNvPicPr>
            <a:picLocks noChangeAspect="1"/>
          </p:cNvPicPr>
          <p:nvPr/>
        </p:nvPicPr>
        <p:blipFill rotWithShape="1">
          <a:blip r:embed="rId6"/>
          <a:srcRect l="3738" t="23536" r="3947" b="23030"/>
          <a:stretch/>
        </p:blipFill>
        <p:spPr>
          <a:xfrm>
            <a:off x="5950188" y="100728"/>
            <a:ext cx="2591384" cy="785613"/>
          </a:xfrm>
          <a:prstGeom prst="rect">
            <a:avLst/>
          </a:prstGeom>
        </p:spPr>
      </p:pic>
    </p:spTree>
    <p:extLst>
      <p:ext uri="{BB962C8B-B14F-4D97-AF65-F5344CB8AC3E}">
        <p14:creationId xmlns:p14="http://schemas.microsoft.com/office/powerpoint/2010/main" val="231155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E813FE-FEDB-48EB-AA79-B1BC526D4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5895" y="2324407"/>
            <a:ext cx="1834537" cy="1834537"/>
          </a:xfrm>
          <a:prstGeom prst="rect">
            <a:avLst/>
          </a:prstGeom>
        </p:spPr>
      </p:pic>
      <p:pic>
        <p:nvPicPr>
          <p:cNvPr id="4" name="Picture 3">
            <a:extLst>
              <a:ext uri="{FF2B5EF4-FFF2-40B4-BE49-F238E27FC236}">
                <a16:creationId xmlns:a16="http://schemas.microsoft.com/office/drawing/2014/main" id="{97293DBB-E3AE-4CBD-B57C-2FFD0F08EC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8895" y="2327618"/>
            <a:ext cx="1828112" cy="1828112"/>
          </a:xfrm>
          <a:prstGeom prst="rect">
            <a:avLst/>
          </a:prstGeom>
        </p:spPr>
      </p:pic>
      <p:sp>
        <p:nvSpPr>
          <p:cNvPr id="7" name="Equals 6">
            <a:extLst>
              <a:ext uri="{FF2B5EF4-FFF2-40B4-BE49-F238E27FC236}">
                <a16:creationId xmlns:a16="http://schemas.microsoft.com/office/drawing/2014/main" id="{B6265E77-BA58-4DC3-983D-B15EDE4491DC}"/>
              </a:ext>
            </a:extLst>
          </p:cNvPr>
          <p:cNvSpPr/>
          <p:nvPr/>
        </p:nvSpPr>
        <p:spPr>
          <a:xfrm>
            <a:off x="5804226" y="2995530"/>
            <a:ext cx="492289" cy="492289"/>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1276">
              <a:solidFill>
                <a:schemeClr val="tx1"/>
              </a:solidFill>
            </a:endParaRPr>
          </a:p>
        </p:txBody>
      </p:sp>
      <p:sp>
        <p:nvSpPr>
          <p:cNvPr id="9" name="Rectangle 8">
            <a:extLst>
              <a:ext uri="{FF2B5EF4-FFF2-40B4-BE49-F238E27FC236}">
                <a16:creationId xmlns:a16="http://schemas.microsoft.com/office/drawing/2014/main" id="{3B2D81B0-F6C1-4BE2-8F3D-A8D456EC2B5E}"/>
              </a:ext>
            </a:extLst>
          </p:cNvPr>
          <p:cNvSpPr/>
          <p:nvPr/>
        </p:nvSpPr>
        <p:spPr>
          <a:xfrm>
            <a:off x="5071080" y="2057076"/>
            <a:ext cx="881217" cy="2236699"/>
          </a:xfrm>
          <a:prstGeom prst="rect">
            <a:avLst/>
          </a:prstGeom>
          <a:noFill/>
        </p:spPr>
        <p:txBody>
          <a:bodyPr wrap="square" lIns="64830" tIns="32415" rIns="64830" bIns="32415">
            <a:spAutoFit/>
          </a:bodyPr>
          <a:lstStyle/>
          <a:p>
            <a:pPr algn="ctr"/>
            <a:r>
              <a:rPr lang="en-US" sz="14109" dirty="0">
                <a:ln w="0"/>
                <a:effectLst>
                  <a:outerShdw blurRad="38100" dist="19050" dir="2700000" algn="tl" rotWithShape="0">
                    <a:schemeClr val="dk1">
                      <a:alpha val="40000"/>
                    </a:schemeClr>
                  </a:outerShdw>
                </a:effectLst>
              </a:rPr>
              <a:t>)</a:t>
            </a:r>
            <a:endParaRPr lang="en-US" sz="6806" dirty="0">
              <a:ln w="0"/>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DE575535-157A-4F64-84E1-4DDC426C04E8}"/>
              </a:ext>
            </a:extLst>
          </p:cNvPr>
          <p:cNvSpPr/>
          <p:nvPr/>
        </p:nvSpPr>
        <p:spPr>
          <a:xfrm>
            <a:off x="6730960" y="4158944"/>
            <a:ext cx="1364405" cy="654727"/>
          </a:xfrm>
          <a:prstGeom prst="rect">
            <a:avLst/>
          </a:prstGeom>
          <a:noFill/>
        </p:spPr>
        <p:txBody>
          <a:bodyPr wrap="none" lIns="64830" tIns="32415" rIns="64830" bIns="32415">
            <a:spAutoFit/>
          </a:bodyPr>
          <a:lstStyle/>
          <a:p>
            <a:pPr algn="ctr"/>
            <a:r>
              <a:rPr lang="en-US" sz="3829" dirty="0">
                <a:ln w="0"/>
                <a:solidFill>
                  <a:srgbClr val="00B0F0"/>
                </a:solidFill>
                <a:effectLst>
                  <a:outerShdw blurRad="38100" dist="19050" dir="2700000" algn="tl" rotWithShape="0">
                    <a:schemeClr val="dk1">
                      <a:alpha val="40000"/>
                    </a:schemeClr>
                  </a:outerShdw>
                </a:effectLst>
              </a:rPr>
              <a:t>“frog”</a:t>
            </a:r>
          </a:p>
        </p:txBody>
      </p:sp>
      <p:pic>
        <p:nvPicPr>
          <p:cNvPr id="13" name="Picture 12">
            <a:extLst>
              <a:ext uri="{FF2B5EF4-FFF2-40B4-BE49-F238E27FC236}">
                <a16:creationId xmlns:a16="http://schemas.microsoft.com/office/drawing/2014/main" id="{3E277C78-BFAD-47E2-8C4F-8B665573C6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512" y="2372602"/>
            <a:ext cx="1786641" cy="1786641"/>
          </a:xfrm>
          <a:prstGeom prst="rect">
            <a:avLst/>
          </a:prstGeom>
        </p:spPr>
      </p:pic>
      <p:sp>
        <p:nvSpPr>
          <p:cNvPr id="14" name="Plus Sign 13">
            <a:extLst>
              <a:ext uri="{FF2B5EF4-FFF2-40B4-BE49-F238E27FC236}">
                <a16:creationId xmlns:a16="http://schemas.microsoft.com/office/drawing/2014/main" id="{67FB8A1C-1D8B-439E-AAB4-C46523F208B1}"/>
              </a:ext>
            </a:extLst>
          </p:cNvPr>
          <p:cNvSpPr/>
          <p:nvPr/>
        </p:nvSpPr>
        <p:spPr>
          <a:xfrm>
            <a:off x="2123316" y="2932088"/>
            <a:ext cx="430148" cy="492289"/>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1276"/>
          </a:p>
        </p:txBody>
      </p:sp>
      <p:sp>
        <p:nvSpPr>
          <p:cNvPr id="15" name="Rectangle 14">
            <a:extLst>
              <a:ext uri="{FF2B5EF4-FFF2-40B4-BE49-F238E27FC236}">
                <a16:creationId xmlns:a16="http://schemas.microsoft.com/office/drawing/2014/main" id="{5A69CF0B-BB72-4356-9748-C6C27102DC04}"/>
              </a:ext>
            </a:extLst>
          </p:cNvPr>
          <p:cNvSpPr/>
          <p:nvPr/>
        </p:nvSpPr>
        <p:spPr>
          <a:xfrm>
            <a:off x="2378201" y="2057076"/>
            <a:ext cx="729252" cy="2236699"/>
          </a:xfrm>
          <a:prstGeom prst="rect">
            <a:avLst/>
          </a:prstGeom>
          <a:noFill/>
        </p:spPr>
        <p:txBody>
          <a:bodyPr wrap="square" lIns="64830" tIns="32415" rIns="64830" bIns="32415">
            <a:spAutoFit/>
          </a:bodyPr>
          <a:lstStyle/>
          <a:p>
            <a:pPr algn="ctr"/>
            <a:r>
              <a:rPr lang="en-US" sz="14109" dirty="0">
                <a:ln w="0"/>
                <a:effectLst>
                  <a:outerShdw blurRad="38100" dist="19050" dir="2700000" algn="tl" rotWithShape="0">
                    <a:schemeClr val="dk1">
                      <a:alpha val="40000"/>
                    </a:schemeClr>
                  </a:outerShdw>
                </a:effectLst>
              </a:rPr>
              <a:t>(</a:t>
            </a:r>
            <a:endParaRPr lang="en-US" sz="4679" dirty="0">
              <a:ln w="0"/>
              <a:effectLst>
                <a:outerShdw blurRad="38100" dist="19050" dir="2700000" algn="tl" rotWithShape="0">
                  <a:schemeClr val="dk1">
                    <a:alpha val="40000"/>
                  </a:schemeClr>
                </a:outerShdw>
              </a:effectLst>
            </a:endParaRPr>
          </a:p>
        </p:txBody>
      </p:sp>
      <p:sp>
        <p:nvSpPr>
          <p:cNvPr id="16" name="Rectangle 15">
            <a:extLst>
              <a:ext uri="{FF2B5EF4-FFF2-40B4-BE49-F238E27FC236}">
                <a16:creationId xmlns:a16="http://schemas.microsoft.com/office/drawing/2014/main" id="{B9580937-C96B-4EBC-A09F-6275D5FF239D}"/>
              </a:ext>
            </a:extLst>
          </p:cNvPr>
          <p:cNvSpPr/>
          <p:nvPr/>
        </p:nvSpPr>
        <p:spPr>
          <a:xfrm>
            <a:off x="2775668" y="3079718"/>
            <a:ext cx="515647" cy="370931"/>
          </a:xfrm>
          <a:prstGeom prst="rect">
            <a:avLst/>
          </a:prstGeom>
          <a:noFill/>
        </p:spPr>
        <p:txBody>
          <a:bodyPr wrap="none" lIns="64830" tIns="32415" rIns="64830" bIns="32415">
            <a:spAutoFit/>
          </a:bodyPr>
          <a:lstStyle/>
          <a:p>
            <a:pPr algn="ctr"/>
            <a:r>
              <a:rPr lang="en-US" sz="1985" i="1" dirty="0">
                <a:ln w="0"/>
                <a:effectLst>
                  <a:outerShdw blurRad="38100" dist="19050" dir="2700000" algn="tl" rotWithShape="0">
                    <a:schemeClr val="dk1">
                      <a:alpha val="40000"/>
                    </a:schemeClr>
                  </a:outerShdw>
                </a:effectLst>
              </a:rPr>
              <a:t>510</a:t>
            </a:r>
            <a:endParaRPr lang="en-US" sz="1134" i="1" dirty="0">
              <a:ln w="0"/>
              <a:effectLst>
                <a:outerShdw blurRad="38100" dist="19050" dir="2700000" algn="tl" rotWithShape="0">
                  <a:schemeClr val="dk1">
                    <a:alpha val="40000"/>
                  </a:schemeClr>
                </a:outerShdw>
              </a:effectLst>
            </a:endParaRPr>
          </a:p>
        </p:txBody>
      </p:sp>
      <p:sp>
        <p:nvSpPr>
          <p:cNvPr id="11" name="Rectangle 10">
            <a:extLst>
              <a:ext uri="{FF2B5EF4-FFF2-40B4-BE49-F238E27FC236}">
                <a16:creationId xmlns:a16="http://schemas.microsoft.com/office/drawing/2014/main" id="{C5A85C18-F5EA-47B0-BA25-9767FACB9F50}"/>
              </a:ext>
            </a:extLst>
          </p:cNvPr>
          <p:cNvSpPr/>
          <p:nvPr/>
        </p:nvSpPr>
        <p:spPr>
          <a:xfrm>
            <a:off x="405156" y="4155442"/>
            <a:ext cx="1658204" cy="654727"/>
          </a:xfrm>
          <a:prstGeom prst="rect">
            <a:avLst/>
          </a:prstGeom>
          <a:noFill/>
        </p:spPr>
        <p:txBody>
          <a:bodyPr wrap="none" lIns="64830" tIns="32415" rIns="64830" bIns="32415">
            <a:spAutoFit/>
          </a:bodyPr>
          <a:lstStyle/>
          <a:p>
            <a:pPr algn="ctr"/>
            <a:r>
              <a:rPr lang="en-US" sz="3829" dirty="0">
                <a:ln w="0"/>
                <a:solidFill>
                  <a:srgbClr val="0070C0"/>
                </a:solidFill>
                <a:effectLst>
                  <a:outerShdw blurRad="38100" dist="19050" dir="2700000" algn="tl" rotWithShape="0">
                    <a:schemeClr val="dk1">
                      <a:alpha val="40000"/>
                    </a:schemeClr>
                  </a:outerShdw>
                </a:effectLst>
              </a:rPr>
              <a:t>“horse”</a:t>
            </a:r>
          </a:p>
        </p:txBody>
      </p:sp>
      <p:sp>
        <p:nvSpPr>
          <p:cNvPr id="17" name="Rectangle 16">
            <a:extLst>
              <a:ext uri="{FF2B5EF4-FFF2-40B4-BE49-F238E27FC236}">
                <a16:creationId xmlns:a16="http://schemas.microsoft.com/office/drawing/2014/main" id="{0D0A81CF-758E-4FDC-ABA4-744AC95E94BB}"/>
              </a:ext>
            </a:extLst>
          </p:cNvPr>
          <p:cNvSpPr>
            <a:spLocks noChangeArrowheads="1"/>
          </p:cNvSpPr>
          <p:nvPr/>
        </p:nvSpPr>
        <p:spPr bwMode="auto">
          <a:xfrm>
            <a:off x="7" y="933899"/>
            <a:ext cx="8640763" cy="45719"/>
          </a:xfrm>
          <a:prstGeom prst="rect">
            <a:avLst/>
          </a:prstGeom>
          <a:solidFill>
            <a:srgbClr val="002060"/>
          </a:solidFill>
          <a:ln>
            <a:noFill/>
          </a:ln>
          <a:effectLst>
            <a:outerShdw dist="23000" dir="5400000" rotWithShape="0">
              <a:srgbClr val="000000">
                <a:alpha val="34998"/>
              </a:srgbClr>
            </a:outerShdw>
          </a:effectLst>
        </p:spPr>
        <p:txBody>
          <a:bodyPr anchor="ctr"/>
          <a:lstStyle/>
          <a:p>
            <a:pPr algn="ctr">
              <a:defRPr/>
            </a:pPr>
            <a:endParaRPr lang="en-US" dirty="0">
              <a:solidFill>
                <a:schemeClr val="tx1">
                  <a:lumMod val="85000"/>
                  <a:lumOff val="15000"/>
                </a:schemeClr>
              </a:solidFill>
            </a:endParaRPr>
          </a:p>
        </p:txBody>
      </p:sp>
      <p:sp>
        <p:nvSpPr>
          <p:cNvPr id="18" name="TextBox 17">
            <a:extLst>
              <a:ext uri="{FF2B5EF4-FFF2-40B4-BE49-F238E27FC236}">
                <a16:creationId xmlns:a16="http://schemas.microsoft.com/office/drawing/2014/main" id="{3FF923B2-572F-4208-A4EF-312AF3CE06DE}"/>
              </a:ext>
            </a:extLst>
          </p:cNvPr>
          <p:cNvSpPr txBox="1"/>
          <p:nvPr/>
        </p:nvSpPr>
        <p:spPr>
          <a:xfrm>
            <a:off x="484113" y="339641"/>
            <a:ext cx="5040283" cy="338554"/>
          </a:xfrm>
          <a:prstGeom prst="rect">
            <a:avLst/>
          </a:prstGeom>
          <a:noFill/>
        </p:spPr>
        <p:txBody>
          <a:bodyPr wrap="square" rtlCol="0">
            <a:spAutoFit/>
          </a:bodyPr>
          <a:lstStyle/>
          <a:p>
            <a:r>
              <a:rPr lang="en-US" sz="2400" baseline="-25000" dirty="0">
                <a:solidFill>
                  <a:schemeClr val="accent1">
                    <a:lumMod val="50000"/>
                  </a:schemeClr>
                </a:solidFill>
                <a:latin typeface="FoundrySterling-Book"/>
              </a:rPr>
              <a:t>Department of Engineering Science, University of Oxford</a:t>
            </a:r>
          </a:p>
        </p:txBody>
      </p:sp>
      <p:pic>
        <p:nvPicPr>
          <p:cNvPr id="19" name="Picture 18">
            <a:extLst>
              <a:ext uri="{FF2B5EF4-FFF2-40B4-BE49-F238E27FC236}">
                <a16:creationId xmlns:a16="http://schemas.microsoft.com/office/drawing/2014/main" id="{C51417D9-BE81-4D77-80C6-EDBAC661C3B6}"/>
              </a:ext>
            </a:extLst>
          </p:cNvPr>
          <p:cNvPicPr>
            <a:picLocks noChangeAspect="1"/>
          </p:cNvPicPr>
          <p:nvPr/>
        </p:nvPicPr>
        <p:blipFill rotWithShape="1">
          <a:blip r:embed="rId6"/>
          <a:srcRect l="3738" t="23536" r="3947" b="23030"/>
          <a:stretch/>
        </p:blipFill>
        <p:spPr>
          <a:xfrm>
            <a:off x="5950188" y="100728"/>
            <a:ext cx="2591384" cy="785613"/>
          </a:xfrm>
          <a:prstGeom prst="rect">
            <a:avLst/>
          </a:prstGeom>
        </p:spPr>
      </p:pic>
    </p:spTree>
    <p:extLst>
      <p:ext uri="{BB962C8B-B14F-4D97-AF65-F5344CB8AC3E}">
        <p14:creationId xmlns:p14="http://schemas.microsoft.com/office/powerpoint/2010/main" val="3277238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7" y="933899"/>
            <a:ext cx="8640763" cy="45719"/>
          </a:xfrm>
          <a:prstGeom prst="rect">
            <a:avLst/>
          </a:prstGeom>
          <a:solidFill>
            <a:srgbClr val="002060"/>
          </a:solidFill>
          <a:ln>
            <a:noFill/>
          </a:ln>
          <a:effectLst>
            <a:outerShdw dist="23000" dir="5400000" rotWithShape="0">
              <a:srgbClr val="000000">
                <a:alpha val="34998"/>
              </a:srgbClr>
            </a:outerShdw>
          </a:effectLst>
        </p:spPr>
        <p:txBody>
          <a:bodyPr anchor="ctr"/>
          <a:lstStyle/>
          <a:p>
            <a:pPr algn="ctr">
              <a:defRPr/>
            </a:pPr>
            <a:endParaRPr lang="en-US" dirty="0">
              <a:solidFill>
                <a:schemeClr val="tx1">
                  <a:lumMod val="85000"/>
                  <a:lumOff val="15000"/>
                </a:schemeClr>
              </a:solidFill>
            </a:endParaRPr>
          </a:p>
        </p:txBody>
      </p:sp>
      <p:sp>
        <p:nvSpPr>
          <p:cNvPr id="7" name="TextBox 6"/>
          <p:cNvSpPr txBox="1"/>
          <p:nvPr/>
        </p:nvSpPr>
        <p:spPr>
          <a:xfrm>
            <a:off x="484113" y="339641"/>
            <a:ext cx="5040283" cy="338554"/>
          </a:xfrm>
          <a:prstGeom prst="rect">
            <a:avLst/>
          </a:prstGeom>
          <a:noFill/>
        </p:spPr>
        <p:txBody>
          <a:bodyPr wrap="square" rtlCol="0">
            <a:spAutoFit/>
          </a:bodyPr>
          <a:lstStyle/>
          <a:p>
            <a:r>
              <a:rPr lang="en-US" sz="2400" baseline="-25000" dirty="0">
                <a:solidFill>
                  <a:schemeClr val="accent1">
                    <a:lumMod val="50000"/>
                  </a:schemeClr>
                </a:solidFill>
                <a:latin typeface="FoundrySterling-Book"/>
              </a:rPr>
              <a:t>Department of Engineering Science, University of Oxford</a:t>
            </a:r>
          </a:p>
        </p:txBody>
      </p:sp>
      <p:pic>
        <p:nvPicPr>
          <p:cNvPr id="3" name="Picture 2">
            <a:extLst>
              <a:ext uri="{FF2B5EF4-FFF2-40B4-BE49-F238E27FC236}">
                <a16:creationId xmlns:a16="http://schemas.microsoft.com/office/drawing/2014/main" id="{21D4A9A5-2CAB-4781-A13C-9EA8FCDADA3F}"/>
              </a:ext>
            </a:extLst>
          </p:cNvPr>
          <p:cNvPicPr>
            <a:picLocks noChangeAspect="1"/>
          </p:cNvPicPr>
          <p:nvPr/>
        </p:nvPicPr>
        <p:blipFill rotWithShape="1">
          <a:blip r:embed="rId3"/>
          <a:srcRect l="3738" t="23536" r="3947" b="23030"/>
          <a:stretch/>
        </p:blipFill>
        <p:spPr>
          <a:xfrm>
            <a:off x="5950188" y="100728"/>
            <a:ext cx="2591384" cy="785613"/>
          </a:xfrm>
          <a:prstGeom prst="rect">
            <a:avLst/>
          </a:prstGeom>
        </p:spPr>
      </p:pic>
      <p:sp>
        <p:nvSpPr>
          <p:cNvPr id="5" name="CustomShape 1">
            <a:extLst>
              <a:ext uri="{FF2B5EF4-FFF2-40B4-BE49-F238E27FC236}">
                <a16:creationId xmlns:a16="http://schemas.microsoft.com/office/drawing/2014/main" id="{8066F115-7D12-4E80-B0D5-46C7A2870092}"/>
              </a:ext>
            </a:extLst>
          </p:cNvPr>
          <p:cNvSpPr/>
          <p:nvPr/>
        </p:nvSpPr>
        <p:spPr>
          <a:xfrm>
            <a:off x="551442" y="1171527"/>
            <a:ext cx="7366340" cy="512056"/>
          </a:xfrm>
          <a:prstGeom prst="rect">
            <a:avLst/>
          </a:prstGeom>
          <a:noFill/>
          <a:ln>
            <a:noFill/>
          </a:ln>
          <a:effectLst>
            <a:outerShdw blurRad="50800" dist="38100" dir="2700000" algn="tl" rotWithShape="0">
              <a:prstClr val="black">
                <a:alpha val="40000"/>
              </a:prstClr>
            </a:outerShdw>
          </a:effectLst>
        </p:spPr>
        <p:txBody>
          <a:bodyPr lIns="90000" tIns="45000" rIns="90000" bIns="45000"/>
          <a:lstStyle/>
          <a:p>
            <a:pPr>
              <a:lnSpc>
                <a:spcPct val="90000"/>
              </a:lnSpc>
            </a:pPr>
            <a:r>
              <a:rPr lang="en-GB" sz="2800" dirty="0">
                <a:solidFill>
                  <a:srgbClr val="213965"/>
                </a:solidFill>
                <a:latin typeface="Times New Roman" panose="02020603050405020304" pitchFamily="18" charset="0"/>
                <a:cs typeface="Times New Roman" panose="02020603050405020304" pitchFamily="18" charset="0"/>
              </a:rPr>
              <a:t>My Research</a:t>
            </a:r>
            <a:endParaRPr sz="1000" dirty="0">
              <a:solidFill>
                <a:srgbClr val="213965"/>
              </a:solidFill>
              <a:latin typeface="Times New Roman" panose="02020603050405020304" pitchFamily="18" charset="0"/>
              <a:cs typeface="Times New Roman" panose="02020603050405020304" pitchFamily="18" charset="0"/>
            </a:endParaRPr>
          </a:p>
        </p:txBody>
      </p:sp>
      <p:sp>
        <p:nvSpPr>
          <p:cNvPr id="6" name="CustomShape 3">
            <a:extLst>
              <a:ext uri="{FF2B5EF4-FFF2-40B4-BE49-F238E27FC236}">
                <a16:creationId xmlns:a16="http://schemas.microsoft.com/office/drawing/2014/main" id="{1E330763-24E7-4C52-9A97-1EAC49EEFD9E}"/>
              </a:ext>
            </a:extLst>
          </p:cNvPr>
          <p:cNvSpPr/>
          <p:nvPr/>
        </p:nvSpPr>
        <p:spPr>
          <a:xfrm>
            <a:off x="551442" y="1936244"/>
            <a:ext cx="6657226" cy="3816486"/>
          </a:xfrm>
          <a:prstGeom prst="rect">
            <a:avLst/>
          </a:prstGeom>
          <a:noFill/>
          <a:ln>
            <a:noFill/>
          </a:ln>
        </p:spPr>
        <p:txBody>
          <a:bodyPr lIns="90000" tIns="45000" rIns="90000" bIns="45000"/>
          <a:lstStyle/>
          <a:p>
            <a:pPr marL="342883" indent="-342883">
              <a:buSzPct val="45000"/>
              <a:buFont typeface="Wingdings" panose="05000000000000000000" pitchFamily="2" charset="2"/>
              <a:buChar char="q"/>
            </a:pPr>
            <a:r>
              <a:rPr lang="en-GB" sz="1600" dirty="0">
                <a:solidFill>
                  <a:srgbClr val="213965"/>
                </a:solidFill>
                <a:latin typeface="Times New Roman" panose="02020603050405020304" pitchFamily="18" charset="0"/>
                <a:cs typeface="Times New Roman" panose="02020603050405020304" pitchFamily="18" charset="0"/>
              </a:rPr>
              <a:t>Prototypical Priors: From Improving Classification to Zero-Shot Learning</a:t>
            </a:r>
          </a:p>
          <a:p>
            <a:pPr marL="342883" indent="-342883">
              <a:buSzPct val="45000"/>
              <a:buFont typeface="Wingdings" panose="05000000000000000000" pitchFamily="2" charset="2"/>
              <a:buChar char="q"/>
            </a:pPr>
            <a:endParaRPr lang="en-GB" sz="1600" dirty="0">
              <a:solidFill>
                <a:srgbClr val="213965"/>
              </a:solidFill>
              <a:latin typeface="Times New Roman" panose="02020603050405020304" pitchFamily="18" charset="0"/>
              <a:cs typeface="Times New Roman" panose="02020603050405020304" pitchFamily="18" charset="0"/>
            </a:endParaRPr>
          </a:p>
          <a:p>
            <a:pPr marL="342883" indent="-342883">
              <a:buSzPct val="45000"/>
              <a:buFont typeface="Wingdings" panose="05000000000000000000" pitchFamily="2" charset="2"/>
              <a:buChar char="q"/>
            </a:pPr>
            <a:r>
              <a:rPr lang="en-GB" sz="1600" dirty="0">
                <a:solidFill>
                  <a:srgbClr val="213965"/>
                </a:solidFill>
                <a:latin typeface="Times New Roman" panose="02020603050405020304" pitchFamily="18" charset="0"/>
                <a:cs typeface="Times New Roman" panose="02020603050405020304" pitchFamily="18" charset="0"/>
              </a:rPr>
              <a:t>End-to-End Saliency Mapping via Probability Distribution Prediction</a:t>
            </a:r>
          </a:p>
          <a:p>
            <a:pPr marL="342883" indent="-342883">
              <a:buSzPct val="45000"/>
              <a:buFont typeface="Wingdings" panose="05000000000000000000" pitchFamily="2" charset="2"/>
              <a:buChar char="q"/>
            </a:pPr>
            <a:endParaRPr lang="en-GB" sz="1600" dirty="0">
              <a:solidFill>
                <a:srgbClr val="213965"/>
              </a:solidFill>
              <a:latin typeface="Times New Roman" panose="02020603050405020304" pitchFamily="18" charset="0"/>
              <a:cs typeface="Times New Roman" panose="02020603050405020304" pitchFamily="18" charset="0"/>
            </a:endParaRPr>
          </a:p>
          <a:p>
            <a:pPr marL="342883" indent="-342883">
              <a:buSzPct val="45000"/>
              <a:buFont typeface="Wingdings" panose="05000000000000000000" pitchFamily="2" charset="2"/>
              <a:buChar char="q"/>
            </a:pPr>
            <a:r>
              <a:rPr lang="en-GB" sz="1600" dirty="0">
                <a:solidFill>
                  <a:srgbClr val="213965"/>
                </a:solidFill>
                <a:latin typeface="Times New Roman" panose="02020603050405020304" pitchFamily="18" charset="0"/>
                <a:cs typeface="Times New Roman" panose="02020603050405020304" pitchFamily="18" charset="0"/>
              </a:rPr>
              <a:t>Straight to Shapes: Real-time Detection of Encoded Shapes</a:t>
            </a:r>
          </a:p>
          <a:p>
            <a:pPr marL="342883" indent="-342883">
              <a:buSzPct val="45000"/>
              <a:buFont typeface="Wingdings" panose="05000000000000000000" pitchFamily="2" charset="2"/>
              <a:buChar char="q"/>
            </a:pPr>
            <a:endParaRPr lang="en-GB" sz="1600" dirty="0">
              <a:solidFill>
                <a:srgbClr val="213965"/>
              </a:solidFill>
              <a:latin typeface="Times New Roman" panose="02020603050405020304" pitchFamily="18" charset="0"/>
              <a:cs typeface="Times New Roman" panose="02020603050405020304" pitchFamily="18" charset="0"/>
            </a:endParaRPr>
          </a:p>
          <a:p>
            <a:pPr marL="342883" indent="-342883">
              <a:buSzPct val="45000"/>
              <a:buFont typeface="Wingdings" panose="05000000000000000000" pitchFamily="2" charset="2"/>
              <a:buChar char="q"/>
            </a:pPr>
            <a:endParaRPr lang="en-GB" sz="1600" dirty="0">
              <a:solidFill>
                <a:srgbClr val="213965"/>
              </a:solidFill>
              <a:latin typeface="Times New Roman" panose="02020603050405020304" pitchFamily="18" charset="0"/>
              <a:cs typeface="Times New Roman" panose="02020603050405020304" pitchFamily="18" charset="0"/>
            </a:endParaRPr>
          </a:p>
          <a:p>
            <a:pPr marL="342883" indent="-342883">
              <a:buSzPct val="45000"/>
              <a:buFont typeface="Wingdings" panose="05000000000000000000" pitchFamily="2" charset="2"/>
              <a:buChar char="q"/>
            </a:pPr>
            <a:endParaRPr lang="en-GB" sz="1600" dirty="0">
              <a:solidFill>
                <a:srgbClr val="213965"/>
              </a:solidFill>
              <a:latin typeface="Times New Roman" panose="02020603050405020304" pitchFamily="18" charset="0"/>
              <a:cs typeface="Times New Roman" panose="02020603050405020304" pitchFamily="18" charset="0"/>
            </a:endParaRPr>
          </a:p>
          <a:p>
            <a:pPr marL="342883" indent="-342883">
              <a:buSzPct val="45000"/>
              <a:buFont typeface="Wingdings" panose="05000000000000000000" pitchFamily="2" charset="2"/>
              <a:buChar char="q"/>
            </a:pPr>
            <a:r>
              <a:rPr lang="en-GB" sz="1600" dirty="0">
                <a:solidFill>
                  <a:srgbClr val="213965"/>
                </a:solidFill>
                <a:latin typeface="Times New Roman" panose="02020603050405020304" pitchFamily="18" charset="0"/>
                <a:cs typeface="Times New Roman" panose="02020603050405020304" pitchFamily="18" charset="0"/>
              </a:rPr>
              <a:t>Learn to pay attention: Adapting attention mechanism in convnets</a:t>
            </a:r>
          </a:p>
          <a:p>
            <a:pPr marL="342883" indent="-342883">
              <a:buSzPct val="45000"/>
              <a:buFont typeface="Wingdings" panose="05000000000000000000" pitchFamily="2" charset="2"/>
              <a:buChar char="q"/>
            </a:pPr>
            <a:endParaRPr lang="en-GB" sz="1600" dirty="0">
              <a:solidFill>
                <a:srgbClr val="213965"/>
              </a:solidFill>
              <a:latin typeface="Times New Roman" panose="02020603050405020304" pitchFamily="18" charset="0"/>
              <a:cs typeface="Times New Roman" panose="02020603050405020304" pitchFamily="18" charset="0"/>
            </a:endParaRPr>
          </a:p>
          <a:p>
            <a:pPr marL="342883" indent="-342883">
              <a:buSzPct val="45000"/>
              <a:buFont typeface="Wingdings" panose="05000000000000000000" pitchFamily="2" charset="2"/>
              <a:buChar char="q"/>
            </a:pPr>
            <a:r>
              <a:rPr lang="en-GB" sz="1600" dirty="0">
                <a:solidFill>
                  <a:srgbClr val="213965"/>
                </a:solidFill>
                <a:latin typeface="Times New Roman" panose="02020603050405020304" pitchFamily="18" charset="0"/>
                <a:cs typeface="Times New Roman" panose="02020603050405020304" pitchFamily="18" charset="0"/>
              </a:rPr>
              <a:t>With Friends Like These, Who Needs Adversaries?</a:t>
            </a:r>
          </a:p>
          <a:p>
            <a:pPr>
              <a:buSzPct val="45000"/>
            </a:pPr>
            <a:endParaRPr lang="en-GB" sz="1600" dirty="0">
              <a:solidFill>
                <a:srgbClr val="213965"/>
              </a:solidFill>
              <a:latin typeface="Times New Roman" panose="02020603050405020304" pitchFamily="18" charset="0"/>
              <a:cs typeface="Times New Roman" panose="02020603050405020304" pitchFamily="18" charset="0"/>
            </a:endParaRPr>
          </a:p>
          <a:p>
            <a:pPr marL="342883" indent="-342883">
              <a:buSzPct val="45000"/>
              <a:buFont typeface="Wingdings" panose="05000000000000000000" pitchFamily="2" charset="2"/>
              <a:buChar char="q"/>
            </a:pPr>
            <a:endParaRPr lang="en-GB" sz="1600" dirty="0">
              <a:solidFill>
                <a:srgbClr val="213965"/>
              </a:solidFill>
              <a:latin typeface="Times New Roman" panose="02020603050405020304" pitchFamily="18" charset="0"/>
              <a:cs typeface="Times New Roman" panose="02020603050405020304" pitchFamily="18" charset="0"/>
            </a:endParaRPr>
          </a:p>
        </p:txBody>
      </p:sp>
      <p:sp>
        <p:nvSpPr>
          <p:cNvPr id="14" name="Right Brace 13">
            <a:extLst>
              <a:ext uri="{FF2B5EF4-FFF2-40B4-BE49-F238E27FC236}">
                <a16:creationId xmlns:a16="http://schemas.microsoft.com/office/drawing/2014/main" id="{6282BE02-0910-4CA9-B27B-658A723B1127}"/>
              </a:ext>
            </a:extLst>
          </p:cNvPr>
          <p:cNvSpPr/>
          <p:nvPr/>
        </p:nvSpPr>
        <p:spPr>
          <a:xfrm>
            <a:off x="7057748" y="1683583"/>
            <a:ext cx="301840" cy="1889517"/>
          </a:xfrm>
          <a:prstGeom prst="rightBrace">
            <a:avLst/>
          </a:prstGeom>
          <a:ln w="19050">
            <a:solidFill>
              <a:schemeClr val="accent1">
                <a:lumMod val="75000"/>
              </a:schemeClr>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GB">
              <a:solidFill>
                <a:schemeClr val="accent1">
                  <a:lumMod val="75000"/>
                </a:schemeClr>
              </a:solidFill>
            </a:endParaRPr>
          </a:p>
        </p:txBody>
      </p:sp>
      <p:sp>
        <p:nvSpPr>
          <p:cNvPr id="15" name="Right Brace 14">
            <a:extLst>
              <a:ext uri="{FF2B5EF4-FFF2-40B4-BE49-F238E27FC236}">
                <a16:creationId xmlns:a16="http://schemas.microsoft.com/office/drawing/2014/main" id="{9D7BE2AA-C8B6-4C13-8A80-6E94F7515702}"/>
              </a:ext>
            </a:extLst>
          </p:cNvPr>
          <p:cNvSpPr/>
          <p:nvPr/>
        </p:nvSpPr>
        <p:spPr>
          <a:xfrm>
            <a:off x="6431323" y="3844487"/>
            <a:ext cx="301840" cy="1258295"/>
          </a:xfrm>
          <a:prstGeom prst="rightBrace">
            <a:avLst/>
          </a:prstGeom>
          <a:ln w="19050">
            <a:solidFill>
              <a:schemeClr val="accent1">
                <a:lumMod val="75000"/>
              </a:schemeClr>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GB">
              <a:solidFill>
                <a:schemeClr val="accent1">
                  <a:lumMod val="75000"/>
                </a:schemeClr>
              </a:solidFill>
            </a:endParaRPr>
          </a:p>
        </p:txBody>
      </p:sp>
      <p:sp>
        <p:nvSpPr>
          <p:cNvPr id="2" name="Rectangle 1">
            <a:extLst>
              <a:ext uri="{FF2B5EF4-FFF2-40B4-BE49-F238E27FC236}">
                <a16:creationId xmlns:a16="http://schemas.microsoft.com/office/drawing/2014/main" id="{9D8C8499-29AA-4937-A76E-CB61B323E52C}"/>
              </a:ext>
            </a:extLst>
          </p:cNvPr>
          <p:cNvSpPr/>
          <p:nvPr/>
        </p:nvSpPr>
        <p:spPr>
          <a:xfrm>
            <a:off x="7456330" y="2259009"/>
            <a:ext cx="1272332" cy="738664"/>
          </a:xfrm>
          <a:prstGeom prst="rect">
            <a:avLst/>
          </a:prstGeom>
        </p:spPr>
        <p:txBody>
          <a:bodyPr wrap="square">
            <a:spAutoFit/>
          </a:bodyPr>
          <a:lstStyle/>
          <a:p>
            <a:r>
              <a:rPr lang="en-GB" sz="1400" dirty="0">
                <a:solidFill>
                  <a:srgbClr val="213965"/>
                </a:solidFill>
                <a:latin typeface="Times New Roman" panose="02020603050405020304" pitchFamily="18" charset="0"/>
                <a:cs typeface="Times New Roman" panose="02020603050405020304" pitchFamily="18" charset="0"/>
              </a:rPr>
              <a:t>Use of CNNs for scene understanding</a:t>
            </a:r>
            <a:endParaRPr lang="en-GB" sz="1400" dirty="0"/>
          </a:p>
        </p:txBody>
      </p:sp>
      <p:sp>
        <p:nvSpPr>
          <p:cNvPr id="16" name="Rectangle 15">
            <a:extLst>
              <a:ext uri="{FF2B5EF4-FFF2-40B4-BE49-F238E27FC236}">
                <a16:creationId xmlns:a16="http://schemas.microsoft.com/office/drawing/2014/main" id="{A0B0F95B-BDF5-4E1D-937B-4D8F3B7A5AF4}"/>
              </a:ext>
            </a:extLst>
          </p:cNvPr>
          <p:cNvSpPr/>
          <p:nvPr/>
        </p:nvSpPr>
        <p:spPr>
          <a:xfrm>
            <a:off x="6898517" y="4061104"/>
            <a:ext cx="1272332" cy="523220"/>
          </a:xfrm>
          <a:prstGeom prst="rect">
            <a:avLst/>
          </a:prstGeom>
        </p:spPr>
        <p:txBody>
          <a:bodyPr wrap="square">
            <a:spAutoFit/>
          </a:bodyPr>
          <a:lstStyle/>
          <a:p>
            <a:r>
              <a:rPr lang="en-GB" sz="1400" dirty="0">
                <a:solidFill>
                  <a:srgbClr val="213965"/>
                </a:solidFill>
                <a:latin typeface="Times New Roman" panose="02020603050405020304" pitchFamily="18" charset="0"/>
                <a:cs typeface="Times New Roman" panose="02020603050405020304" pitchFamily="18" charset="0"/>
              </a:rPr>
              <a:t>Examination of CNNs</a:t>
            </a:r>
            <a:endParaRPr lang="en-GB" sz="1400" dirty="0"/>
          </a:p>
        </p:txBody>
      </p:sp>
    </p:spTree>
    <p:extLst>
      <p:ext uri="{BB962C8B-B14F-4D97-AF65-F5344CB8AC3E}">
        <p14:creationId xmlns:p14="http://schemas.microsoft.com/office/powerpoint/2010/main" val="33783782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E813FE-FEDB-48EB-AA79-B1BC526D4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5895" y="2324407"/>
            <a:ext cx="1834537" cy="1834537"/>
          </a:xfrm>
          <a:prstGeom prst="rect">
            <a:avLst/>
          </a:prstGeom>
        </p:spPr>
      </p:pic>
      <p:pic>
        <p:nvPicPr>
          <p:cNvPr id="4" name="Picture 3">
            <a:extLst>
              <a:ext uri="{FF2B5EF4-FFF2-40B4-BE49-F238E27FC236}">
                <a16:creationId xmlns:a16="http://schemas.microsoft.com/office/drawing/2014/main" id="{97293DBB-E3AE-4CBD-B57C-2FFD0F08EC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8895" y="2327618"/>
            <a:ext cx="1828112" cy="1828112"/>
          </a:xfrm>
          <a:prstGeom prst="rect">
            <a:avLst/>
          </a:prstGeom>
        </p:spPr>
      </p:pic>
      <p:sp>
        <p:nvSpPr>
          <p:cNvPr id="7" name="Equals 6">
            <a:extLst>
              <a:ext uri="{FF2B5EF4-FFF2-40B4-BE49-F238E27FC236}">
                <a16:creationId xmlns:a16="http://schemas.microsoft.com/office/drawing/2014/main" id="{B6265E77-BA58-4DC3-983D-B15EDE4491DC}"/>
              </a:ext>
            </a:extLst>
          </p:cNvPr>
          <p:cNvSpPr/>
          <p:nvPr/>
        </p:nvSpPr>
        <p:spPr>
          <a:xfrm>
            <a:off x="5804226" y="2995530"/>
            <a:ext cx="492289" cy="492289"/>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1276">
              <a:solidFill>
                <a:schemeClr val="tx1"/>
              </a:solidFill>
            </a:endParaRPr>
          </a:p>
        </p:txBody>
      </p:sp>
      <p:sp>
        <p:nvSpPr>
          <p:cNvPr id="9" name="Rectangle 8">
            <a:extLst>
              <a:ext uri="{FF2B5EF4-FFF2-40B4-BE49-F238E27FC236}">
                <a16:creationId xmlns:a16="http://schemas.microsoft.com/office/drawing/2014/main" id="{3B2D81B0-F6C1-4BE2-8F3D-A8D456EC2B5E}"/>
              </a:ext>
            </a:extLst>
          </p:cNvPr>
          <p:cNvSpPr/>
          <p:nvPr/>
        </p:nvSpPr>
        <p:spPr>
          <a:xfrm>
            <a:off x="5071080" y="2057076"/>
            <a:ext cx="881217" cy="2236699"/>
          </a:xfrm>
          <a:prstGeom prst="rect">
            <a:avLst/>
          </a:prstGeom>
          <a:noFill/>
        </p:spPr>
        <p:txBody>
          <a:bodyPr wrap="square" lIns="64830" tIns="32415" rIns="64830" bIns="32415">
            <a:spAutoFit/>
          </a:bodyPr>
          <a:lstStyle/>
          <a:p>
            <a:pPr algn="ctr"/>
            <a:r>
              <a:rPr lang="en-US" sz="14109" dirty="0">
                <a:ln w="0"/>
                <a:effectLst>
                  <a:outerShdw blurRad="38100" dist="19050" dir="2700000" algn="tl" rotWithShape="0">
                    <a:schemeClr val="dk1">
                      <a:alpha val="40000"/>
                    </a:schemeClr>
                  </a:outerShdw>
                </a:effectLst>
              </a:rPr>
              <a:t>)</a:t>
            </a:r>
            <a:endParaRPr lang="en-US" sz="6806" dirty="0">
              <a:ln w="0"/>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616AD9BB-DCFB-4C67-BF66-A05677539120}"/>
              </a:ext>
            </a:extLst>
          </p:cNvPr>
          <p:cNvSpPr/>
          <p:nvPr/>
        </p:nvSpPr>
        <p:spPr>
          <a:xfrm>
            <a:off x="6730960" y="4158944"/>
            <a:ext cx="1364405" cy="654727"/>
          </a:xfrm>
          <a:prstGeom prst="rect">
            <a:avLst/>
          </a:prstGeom>
          <a:noFill/>
        </p:spPr>
        <p:txBody>
          <a:bodyPr wrap="none" lIns="64830" tIns="32415" rIns="64830" bIns="32415">
            <a:spAutoFit/>
          </a:bodyPr>
          <a:lstStyle/>
          <a:p>
            <a:pPr algn="ctr"/>
            <a:r>
              <a:rPr lang="en-US" sz="3829" dirty="0">
                <a:ln w="0"/>
                <a:solidFill>
                  <a:srgbClr val="00B0F0"/>
                </a:solidFill>
                <a:effectLst>
                  <a:outerShdw blurRad="38100" dist="19050" dir="2700000" algn="tl" rotWithShape="0">
                    <a:schemeClr val="dk1">
                      <a:alpha val="40000"/>
                    </a:schemeClr>
                  </a:outerShdw>
                </a:effectLst>
              </a:rPr>
              <a:t>“frog”</a:t>
            </a:r>
          </a:p>
        </p:txBody>
      </p:sp>
      <p:pic>
        <p:nvPicPr>
          <p:cNvPr id="13" name="Picture 12">
            <a:extLst>
              <a:ext uri="{FF2B5EF4-FFF2-40B4-BE49-F238E27FC236}">
                <a16:creationId xmlns:a16="http://schemas.microsoft.com/office/drawing/2014/main" id="{1E54DD8B-EF8E-4D72-A128-F592347A11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512" y="2372602"/>
            <a:ext cx="1786641" cy="1786641"/>
          </a:xfrm>
          <a:prstGeom prst="rect">
            <a:avLst/>
          </a:prstGeom>
        </p:spPr>
      </p:pic>
      <p:sp>
        <p:nvSpPr>
          <p:cNvPr id="14" name="Plus Sign 13">
            <a:extLst>
              <a:ext uri="{FF2B5EF4-FFF2-40B4-BE49-F238E27FC236}">
                <a16:creationId xmlns:a16="http://schemas.microsoft.com/office/drawing/2014/main" id="{F59256B4-39D5-4674-92EA-2FA88F8C1BA0}"/>
              </a:ext>
            </a:extLst>
          </p:cNvPr>
          <p:cNvSpPr/>
          <p:nvPr/>
        </p:nvSpPr>
        <p:spPr>
          <a:xfrm>
            <a:off x="2123316" y="2932088"/>
            <a:ext cx="430148" cy="492289"/>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1276"/>
          </a:p>
        </p:txBody>
      </p:sp>
      <p:sp>
        <p:nvSpPr>
          <p:cNvPr id="15" name="Rectangle 14">
            <a:extLst>
              <a:ext uri="{FF2B5EF4-FFF2-40B4-BE49-F238E27FC236}">
                <a16:creationId xmlns:a16="http://schemas.microsoft.com/office/drawing/2014/main" id="{CD9B8CF2-C843-40DD-87AA-EA7F14630A1F}"/>
              </a:ext>
            </a:extLst>
          </p:cNvPr>
          <p:cNvSpPr/>
          <p:nvPr/>
        </p:nvSpPr>
        <p:spPr>
          <a:xfrm>
            <a:off x="2378201" y="2057076"/>
            <a:ext cx="729252" cy="2236699"/>
          </a:xfrm>
          <a:prstGeom prst="rect">
            <a:avLst/>
          </a:prstGeom>
          <a:noFill/>
        </p:spPr>
        <p:txBody>
          <a:bodyPr wrap="square" lIns="64830" tIns="32415" rIns="64830" bIns="32415">
            <a:spAutoFit/>
          </a:bodyPr>
          <a:lstStyle/>
          <a:p>
            <a:pPr algn="ctr"/>
            <a:r>
              <a:rPr lang="en-US" sz="14109" dirty="0">
                <a:ln w="0"/>
                <a:effectLst>
                  <a:outerShdw blurRad="38100" dist="19050" dir="2700000" algn="tl" rotWithShape="0">
                    <a:schemeClr val="dk1">
                      <a:alpha val="40000"/>
                    </a:schemeClr>
                  </a:outerShdw>
                </a:effectLst>
              </a:rPr>
              <a:t>(</a:t>
            </a:r>
            <a:endParaRPr lang="en-US" sz="4679" dirty="0">
              <a:ln w="0"/>
              <a:effectLst>
                <a:outerShdw blurRad="38100" dist="19050" dir="2700000" algn="tl" rotWithShape="0">
                  <a:schemeClr val="dk1">
                    <a:alpha val="40000"/>
                  </a:schemeClr>
                </a:outerShdw>
              </a:effectLst>
            </a:endParaRPr>
          </a:p>
        </p:txBody>
      </p:sp>
      <p:sp>
        <p:nvSpPr>
          <p:cNvPr id="16" name="Rectangle 15">
            <a:extLst>
              <a:ext uri="{FF2B5EF4-FFF2-40B4-BE49-F238E27FC236}">
                <a16:creationId xmlns:a16="http://schemas.microsoft.com/office/drawing/2014/main" id="{B61B9719-FC75-4577-850E-0067B8B88390}"/>
              </a:ext>
            </a:extLst>
          </p:cNvPr>
          <p:cNvSpPr/>
          <p:nvPr/>
        </p:nvSpPr>
        <p:spPr>
          <a:xfrm>
            <a:off x="2672273" y="3079718"/>
            <a:ext cx="722435" cy="370931"/>
          </a:xfrm>
          <a:prstGeom prst="rect">
            <a:avLst/>
          </a:prstGeom>
          <a:noFill/>
        </p:spPr>
        <p:txBody>
          <a:bodyPr wrap="none" lIns="64830" tIns="32415" rIns="64830" bIns="32415">
            <a:spAutoFit/>
          </a:bodyPr>
          <a:lstStyle/>
          <a:p>
            <a:pPr algn="ctr"/>
            <a:r>
              <a:rPr lang="en-US" sz="1985" i="1" dirty="0">
                <a:ln w="0"/>
                <a:effectLst>
                  <a:outerShdw blurRad="38100" dist="19050" dir="2700000" algn="tl" rotWithShape="0">
                    <a:schemeClr val="dk1">
                      <a:alpha val="40000"/>
                    </a:schemeClr>
                  </a:outerShdw>
                </a:effectLst>
              </a:rPr>
              <a:t>-1250</a:t>
            </a:r>
            <a:endParaRPr lang="en-US" sz="1134" i="1" dirty="0">
              <a:ln w="0"/>
              <a:effectLst>
                <a:outerShdw blurRad="38100" dist="19050" dir="2700000" algn="tl" rotWithShape="0">
                  <a:schemeClr val="dk1">
                    <a:alpha val="40000"/>
                  </a:schemeClr>
                </a:outerShdw>
              </a:effectLst>
            </a:endParaRPr>
          </a:p>
        </p:txBody>
      </p:sp>
      <p:sp>
        <p:nvSpPr>
          <p:cNvPr id="11" name="Rectangle 10">
            <a:extLst>
              <a:ext uri="{FF2B5EF4-FFF2-40B4-BE49-F238E27FC236}">
                <a16:creationId xmlns:a16="http://schemas.microsoft.com/office/drawing/2014/main" id="{D1510854-780B-4E2D-A5E0-B00D2F1F5A01}"/>
              </a:ext>
            </a:extLst>
          </p:cNvPr>
          <p:cNvSpPr/>
          <p:nvPr/>
        </p:nvSpPr>
        <p:spPr>
          <a:xfrm>
            <a:off x="35443" y="4155730"/>
            <a:ext cx="2821599" cy="654727"/>
          </a:xfrm>
          <a:prstGeom prst="rect">
            <a:avLst/>
          </a:prstGeom>
          <a:noFill/>
        </p:spPr>
        <p:txBody>
          <a:bodyPr wrap="none" lIns="64830" tIns="32415" rIns="64830" bIns="32415">
            <a:spAutoFit/>
          </a:bodyPr>
          <a:lstStyle/>
          <a:p>
            <a:pPr algn="ctr"/>
            <a:r>
              <a:rPr lang="en-US" sz="3829" dirty="0">
                <a:ln w="0"/>
                <a:solidFill>
                  <a:srgbClr val="FF0000"/>
                </a:solidFill>
                <a:effectLst>
                  <a:outerShdw blurRad="38100" dist="19050" dir="2700000" algn="tl" rotWithShape="0">
                    <a:schemeClr val="dk1">
                      <a:alpha val="40000"/>
                    </a:schemeClr>
                  </a:outerShdw>
                </a:effectLst>
              </a:rPr>
              <a:t>“automobile”</a:t>
            </a:r>
          </a:p>
        </p:txBody>
      </p:sp>
      <p:sp>
        <p:nvSpPr>
          <p:cNvPr id="17" name="Rectangle 16">
            <a:extLst>
              <a:ext uri="{FF2B5EF4-FFF2-40B4-BE49-F238E27FC236}">
                <a16:creationId xmlns:a16="http://schemas.microsoft.com/office/drawing/2014/main" id="{D79AFC9D-D319-4600-AFBB-9B784B1B4680}"/>
              </a:ext>
            </a:extLst>
          </p:cNvPr>
          <p:cNvSpPr>
            <a:spLocks noChangeArrowheads="1"/>
          </p:cNvSpPr>
          <p:nvPr/>
        </p:nvSpPr>
        <p:spPr bwMode="auto">
          <a:xfrm>
            <a:off x="7" y="933899"/>
            <a:ext cx="8640763" cy="45719"/>
          </a:xfrm>
          <a:prstGeom prst="rect">
            <a:avLst/>
          </a:prstGeom>
          <a:solidFill>
            <a:srgbClr val="002060"/>
          </a:solidFill>
          <a:ln>
            <a:noFill/>
          </a:ln>
          <a:effectLst>
            <a:outerShdw dist="23000" dir="5400000" rotWithShape="0">
              <a:srgbClr val="000000">
                <a:alpha val="34998"/>
              </a:srgbClr>
            </a:outerShdw>
          </a:effectLst>
        </p:spPr>
        <p:txBody>
          <a:bodyPr anchor="ctr"/>
          <a:lstStyle/>
          <a:p>
            <a:pPr algn="ctr">
              <a:defRPr/>
            </a:pPr>
            <a:endParaRPr lang="en-US" dirty="0">
              <a:solidFill>
                <a:schemeClr val="tx1">
                  <a:lumMod val="85000"/>
                  <a:lumOff val="15000"/>
                </a:schemeClr>
              </a:solidFill>
            </a:endParaRPr>
          </a:p>
        </p:txBody>
      </p:sp>
      <p:sp>
        <p:nvSpPr>
          <p:cNvPr id="18" name="TextBox 17">
            <a:extLst>
              <a:ext uri="{FF2B5EF4-FFF2-40B4-BE49-F238E27FC236}">
                <a16:creationId xmlns:a16="http://schemas.microsoft.com/office/drawing/2014/main" id="{20D26472-7C3A-4460-B88F-A025B278F333}"/>
              </a:ext>
            </a:extLst>
          </p:cNvPr>
          <p:cNvSpPr txBox="1"/>
          <p:nvPr/>
        </p:nvSpPr>
        <p:spPr>
          <a:xfrm>
            <a:off x="484113" y="339641"/>
            <a:ext cx="5040283" cy="338554"/>
          </a:xfrm>
          <a:prstGeom prst="rect">
            <a:avLst/>
          </a:prstGeom>
          <a:noFill/>
        </p:spPr>
        <p:txBody>
          <a:bodyPr wrap="square" rtlCol="0">
            <a:spAutoFit/>
          </a:bodyPr>
          <a:lstStyle/>
          <a:p>
            <a:r>
              <a:rPr lang="en-US" sz="2400" baseline="-25000" dirty="0">
                <a:solidFill>
                  <a:schemeClr val="accent1">
                    <a:lumMod val="50000"/>
                  </a:schemeClr>
                </a:solidFill>
                <a:latin typeface="FoundrySterling-Book"/>
              </a:rPr>
              <a:t>Department of Engineering Science, University of Oxford</a:t>
            </a:r>
          </a:p>
        </p:txBody>
      </p:sp>
      <p:pic>
        <p:nvPicPr>
          <p:cNvPr id="19" name="Picture 18">
            <a:extLst>
              <a:ext uri="{FF2B5EF4-FFF2-40B4-BE49-F238E27FC236}">
                <a16:creationId xmlns:a16="http://schemas.microsoft.com/office/drawing/2014/main" id="{96AF0046-A992-4B1E-86EC-5A19E1357EAC}"/>
              </a:ext>
            </a:extLst>
          </p:cNvPr>
          <p:cNvPicPr>
            <a:picLocks noChangeAspect="1"/>
          </p:cNvPicPr>
          <p:nvPr/>
        </p:nvPicPr>
        <p:blipFill rotWithShape="1">
          <a:blip r:embed="rId6"/>
          <a:srcRect l="3738" t="23536" r="3947" b="23030"/>
          <a:stretch/>
        </p:blipFill>
        <p:spPr>
          <a:xfrm>
            <a:off x="5950188" y="100728"/>
            <a:ext cx="2591384" cy="785613"/>
          </a:xfrm>
          <a:prstGeom prst="rect">
            <a:avLst/>
          </a:prstGeom>
        </p:spPr>
      </p:pic>
    </p:spTree>
    <p:extLst>
      <p:ext uri="{BB962C8B-B14F-4D97-AF65-F5344CB8AC3E}">
        <p14:creationId xmlns:p14="http://schemas.microsoft.com/office/powerpoint/2010/main" val="15705904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E813FE-FEDB-48EB-AA79-B1BC526D4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5895" y="2324407"/>
            <a:ext cx="1834537" cy="1834537"/>
          </a:xfrm>
          <a:prstGeom prst="rect">
            <a:avLst/>
          </a:prstGeom>
        </p:spPr>
      </p:pic>
      <p:pic>
        <p:nvPicPr>
          <p:cNvPr id="4" name="Picture 3">
            <a:extLst>
              <a:ext uri="{FF2B5EF4-FFF2-40B4-BE49-F238E27FC236}">
                <a16:creationId xmlns:a16="http://schemas.microsoft.com/office/drawing/2014/main" id="{97293DBB-E3AE-4CBD-B57C-2FFD0F08EC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8895" y="2327618"/>
            <a:ext cx="1828112" cy="1828112"/>
          </a:xfrm>
          <a:prstGeom prst="rect">
            <a:avLst/>
          </a:prstGeom>
        </p:spPr>
      </p:pic>
      <p:sp>
        <p:nvSpPr>
          <p:cNvPr id="7" name="Equals 6">
            <a:extLst>
              <a:ext uri="{FF2B5EF4-FFF2-40B4-BE49-F238E27FC236}">
                <a16:creationId xmlns:a16="http://schemas.microsoft.com/office/drawing/2014/main" id="{B6265E77-BA58-4DC3-983D-B15EDE4491DC}"/>
              </a:ext>
            </a:extLst>
          </p:cNvPr>
          <p:cNvSpPr/>
          <p:nvPr/>
        </p:nvSpPr>
        <p:spPr>
          <a:xfrm>
            <a:off x="5804226" y="2995530"/>
            <a:ext cx="492289" cy="492289"/>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1276">
              <a:solidFill>
                <a:schemeClr val="tx1"/>
              </a:solidFill>
            </a:endParaRPr>
          </a:p>
        </p:txBody>
      </p:sp>
      <p:sp>
        <p:nvSpPr>
          <p:cNvPr id="9" name="Rectangle 8">
            <a:extLst>
              <a:ext uri="{FF2B5EF4-FFF2-40B4-BE49-F238E27FC236}">
                <a16:creationId xmlns:a16="http://schemas.microsoft.com/office/drawing/2014/main" id="{3B2D81B0-F6C1-4BE2-8F3D-A8D456EC2B5E}"/>
              </a:ext>
            </a:extLst>
          </p:cNvPr>
          <p:cNvSpPr/>
          <p:nvPr/>
        </p:nvSpPr>
        <p:spPr>
          <a:xfrm>
            <a:off x="5071080" y="2057076"/>
            <a:ext cx="881217" cy="2236699"/>
          </a:xfrm>
          <a:prstGeom prst="rect">
            <a:avLst/>
          </a:prstGeom>
          <a:noFill/>
        </p:spPr>
        <p:txBody>
          <a:bodyPr wrap="square" lIns="64830" tIns="32415" rIns="64830" bIns="32415">
            <a:spAutoFit/>
          </a:bodyPr>
          <a:lstStyle/>
          <a:p>
            <a:pPr algn="ctr"/>
            <a:r>
              <a:rPr lang="en-US" sz="14109" dirty="0">
                <a:ln w="0"/>
                <a:effectLst>
                  <a:outerShdw blurRad="38100" dist="19050" dir="2700000" algn="tl" rotWithShape="0">
                    <a:schemeClr val="dk1">
                      <a:alpha val="40000"/>
                    </a:schemeClr>
                  </a:outerShdw>
                </a:effectLst>
              </a:rPr>
              <a:t>)</a:t>
            </a:r>
            <a:endParaRPr lang="en-US" sz="6806" dirty="0">
              <a:ln w="0"/>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6970C7D6-7BBD-4886-AA79-771AEDA40C21}"/>
              </a:ext>
            </a:extLst>
          </p:cNvPr>
          <p:cNvSpPr/>
          <p:nvPr/>
        </p:nvSpPr>
        <p:spPr>
          <a:xfrm>
            <a:off x="6730960" y="4158944"/>
            <a:ext cx="1364405" cy="654727"/>
          </a:xfrm>
          <a:prstGeom prst="rect">
            <a:avLst/>
          </a:prstGeom>
          <a:noFill/>
        </p:spPr>
        <p:txBody>
          <a:bodyPr wrap="none" lIns="64830" tIns="32415" rIns="64830" bIns="32415">
            <a:spAutoFit/>
          </a:bodyPr>
          <a:lstStyle/>
          <a:p>
            <a:pPr algn="ctr"/>
            <a:r>
              <a:rPr lang="en-US" sz="3829" dirty="0">
                <a:ln w="0"/>
                <a:solidFill>
                  <a:srgbClr val="00B0F0"/>
                </a:solidFill>
                <a:effectLst>
                  <a:outerShdw blurRad="38100" dist="19050" dir="2700000" algn="tl" rotWithShape="0">
                    <a:schemeClr val="dk1">
                      <a:alpha val="40000"/>
                    </a:schemeClr>
                  </a:outerShdw>
                </a:effectLst>
              </a:rPr>
              <a:t>“frog”</a:t>
            </a:r>
          </a:p>
        </p:txBody>
      </p:sp>
      <p:pic>
        <p:nvPicPr>
          <p:cNvPr id="13" name="Picture 12">
            <a:extLst>
              <a:ext uri="{FF2B5EF4-FFF2-40B4-BE49-F238E27FC236}">
                <a16:creationId xmlns:a16="http://schemas.microsoft.com/office/drawing/2014/main" id="{58A5B1B2-C958-43B0-9D14-18A617C22D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512" y="2372602"/>
            <a:ext cx="1786641" cy="1786641"/>
          </a:xfrm>
          <a:prstGeom prst="rect">
            <a:avLst/>
          </a:prstGeom>
        </p:spPr>
      </p:pic>
      <p:sp>
        <p:nvSpPr>
          <p:cNvPr id="14" name="Plus Sign 13">
            <a:extLst>
              <a:ext uri="{FF2B5EF4-FFF2-40B4-BE49-F238E27FC236}">
                <a16:creationId xmlns:a16="http://schemas.microsoft.com/office/drawing/2014/main" id="{1F174003-BA5B-4E5C-843C-DA19A29946B0}"/>
              </a:ext>
            </a:extLst>
          </p:cNvPr>
          <p:cNvSpPr/>
          <p:nvPr/>
        </p:nvSpPr>
        <p:spPr>
          <a:xfrm>
            <a:off x="2123316" y="2932088"/>
            <a:ext cx="430148" cy="492289"/>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1276"/>
          </a:p>
        </p:txBody>
      </p:sp>
      <p:sp>
        <p:nvSpPr>
          <p:cNvPr id="15" name="Rectangle 14">
            <a:extLst>
              <a:ext uri="{FF2B5EF4-FFF2-40B4-BE49-F238E27FC236}">
                <a16:creationId xmlns:a16="http://schemas.microsoft.com/office/drawing/2014/main" id="{4D8898A0-0174-4482-B662-8019FFFF259B}"/>
              </a:ext>
            </a:extLst>
          </p:cNvPr>
          <p:cNvSpPr/>
          <p:nvPr/>
        </p:nvSpPr>
        <p:spPr>
          <a:xfrm>
            <a:off x="2378201" y="2057076"/>
            <a:ext cx="729252" cy="2236699"/>
          </a:xfrm>
          <a:prstGeom prst="rect">
            <a:avLst/>
          </a:prstGeom>
          <a:noFill/>
        </p:spPr>
        <p:txBody>
          <a:bodyPr wrap="square" lIns="64830" tIns="32415" rIns="64830" bIns="32415">
            <a:spAutoFit/>
          </a:bodyPr>
          <a:lstStyle/>
          <a:p>
            <a:pPr algn="ctr"/>
            <a:r>
              <a:rPr lang="en-US" sz="14109" dirty="0">
                <a:ln w="0"/>
                <a:effectLst>
                  <a:outerShdw blurRad="38100" dist="19050" dir="2700000" algn="tl" rotWithShape="0">
                    <a:schemeClr val="dk1">
                      <a:alpha val="40000"/>
                    </a:schemeClr>
                  </a:outerShdw>
                </a:effectLst>
              </a:rPr>
              <a:t>(</a:t>
            </a:r>
            <a:endParaRPr lang="en-US" sz="4679" dirty="0">
              <a:ln w="0"/>
              <a:effectLst>
                <a:outerShdw blurRad="38100" dist="19050" dir="2700000" algn="tl" rotWithShape="0">
                  <a:schemeClr val="dk1">
                    <a:alpha val="40000"/>
                  </a:schemeClr>
                </a:outerShdw>
              </a:effectLst>
            </a:endParaRPr>
          </a:p>
        </p:txBody>
      </p:sp>
      <p:sp>
        <p:nvSpPr>
          <p:cNvPr id="16" name="Rectangle 15">
            <a:extLst>
              <a:ext uri="{FF2B5EF4-FFF2-40B4-BE49-F238E27FC236}">
                <a16:creationId xmlns:a16="http://schemas.microsoft.com/office/drawing/2014/main" id="{8FB9EF71-7F4D-4E65-9CDB-A1C6E6410BAC}"/>
              </a:ext>
            </a:extLst>
          </p:cNvPr>
          <p:cNvSpPr/>
          <p:nvPr/>
        </p:nvSpPr>
        <p:spPr>
          <a:xfrm>
            <a:off x="2775668" y="3079718"/>
            <a:ext cx="515647" cy="370931"/>
          </a:xfrm>
          <a:prstGeom prst="rect">
            <a:avLst/>
          </a:prstGeom>
          <a:noFill/>
        </p:spPr>
        <p:txBody>
          <a:bodyPr wrap="none" lIns="64830" tIns="32415" rIns="64830" bIns="32415">
            <a:spAutoFit/>
          </a:bodyPr>
          <a:lstStyle/>
          <a:p>
            <a:pPr algn="ctr"/>
            <a:r>
              <a:rPr lang="en-US" sz="1985" i="1" dirty="0">
                <a:ln w="0"/>
                <a:effectLst>
                  <a:outerShdw blurRad="38100" dist="19050" dir="2700000" algn="tl" rotWithShape="0">
                    <a:schemeClr val="dk1">
                      <a:alpha val="40000"/>
                    </a:schemeClr>
                  </a:outerShdw>
                </a:effectLst>
              </a:rPr>
              <a:t>520</a:t>
            </a:r>
            <a:endParaRPr lang="en-US" sz="1134" i="1" dirty="0">
              <a:ln w="0"/>
              <a:effectLst>
                <a:outerShdw blurRad="38100" dist="19050" dir="2700000" algn="tl" rotWithShape="0">
                  <a:schemeClr val="dk1">
                    <a:alpha val="40000"/>
                  </a:schemeClr>
                </a:outerShdw>
              </a:effectLst>
            </a:endParaRPr>
          </a:p>
        </p:txBody>
      </p:sp>
      <p:sp>
        <p:nvSpPr>
          <p:cNvPr id="11" name="Rectangle 10">
            <a:extLst>
              <a:ext uri="{FF2B5EF4-FFF2-40B4-BE49-F238E27FC236}">
                <a16:creationId xmlns:a16="http://schemas.microsoft.com/office/drawing/2014/main" id="{AB8B5A15-9CCA-4805-88E2-6EED005FABDF}"/>
              </a:ext>
            </a:extLst>
          </p:cNvPr>
          <p:cNvSpPr/>
          <p:nvPr/>
        </p:nvSpPr>
        <p:spPr>
          <a:xfrm>
            <a:off x="558885" y="4155442"/>
            <a:ext cx="1350748" cy="654727"/>
          </a:xfrm>
          <a:prstGeom prst="rect">
            <a:avLst/>
          </a:prstGeom>
          <a:noFill/>
        </p:spPr>
        <p:txBody>
          <a:bodyPr wrap="none" lIns="64830" tIns="32415" rIns="64830" bIns="32415">
            <a:spAutoFit/>
          </a:bodyPr>
          <a:lstStyle/>
          <a:p>
            <a:pPr algn="ctr"/>
            <a:r>
              <a:rPr lang="en-US" sz="3829" dirty="0">
                <a:ln w="0"/>
                <a:solidFill>
                  <a:srgbClr val="002060"/>
                </a:solidFill>
                <a:effectLst>
                  <a:outerShdw blurRad="38100" dist="19050" dir="2700000" algn="tl" rotWithShape="0">
                    <a:schemeClr val="dk1">
                      <a:alpha val="40000"/>
                    </a:schemeClr>
                  </a:outerShdw>
                </a:effectLst>
              </a:rPr>
              <a:t>“ship”</a:t>
            </a:r>
          </a:p>
        </p:txBody>
      </p:sp>
      <p:sp>
        <p:nvSpPr>
          <p:cNvPr id="17" name="Rectangle 16">
            <a:extLst>
              <a:ext uri="{FF2B5EF4-FFF2-40B4-BE49-F238E27FC236}">
                <a16:creationId xmlns:a16="http://schemas.microsoft.com/office/drawing/2014/main" id="{D5A49261-9CFC-4CF9-9388-D4D57E11B12A}"/>
              </a:ext>
            </a:extLst>
          </p:cNvPr>
          <p:cNvSpPr>
            <a:spLocks noChangeArrowheads="1"/>
          </p:cNvSpPr>
          <p:nvPr/>
        </p:nvSpPr>
        <p:spPr bwMode="auto">
          <a:xfrm>
            <a:off x="7" y="933899"/>
            <a:ext cx="8640763" cy="45719"/>
          </a:xfrm>
          <a:prstGeom prst="rect">
            <a:avLst/>
          </a:prstGeom>
          <a:solidFill>
            <a:srgbClr val="002060"/>
          </a:solidFill>
          <a:ln>
            <a:noFill/>
          </a:ln>
          <a:effectLst>
            <a:outerShdw dist="23000" dir="5400000" rotWithShape="0">
              <a:srgbClr val="000000">
                <a:alpha val="34998"/>
              </a:srgbClr>
            </a:outerShdw>
          </a:effectLst>
        </p:spPr>
        <p:txBody>
          <a:bodyPr anchor="ctr"/>
          <a:lstStyle/>
          <a:p>
            <a:pPr algn="ctr">
              <a:defRPr/>
            </a:pPr>
            <a:endParaRPr lang="en-US" dirty="0">
              <a:solidFill>
                <a:schemeClr val="tx1">
                  <a:lumMod val="85000"/>
                  <a:lumOff val="15000"/>
                </a:schemeClr>
              </a:solidFill>
            </a:endParaRPr>
          </a:p>
        </p:txBody>
      </p:sp>
      <p:sp>
        <p:nvSpPr>
          <p:cNvPr id="18" name="TextBox 17">
            <a:extLst>
              <a:ext uri="{FF2B5EF4-FFF2-40B4-BE49-F238E27FC236}">
                <a16:creationId xmlns:a16="http://schemas.microsoft.com/office/drawing/2014/main" id="{CB4EC198-4D6A-431E-AA51-8004D8BCAB62}"/>
              </a:ext>
            </a:extLst>
          </p:cNvPr>
          <p:cNvSpPr txBox="1"/>
          <p:nvPr/>
        </p:nvSpPr>
        <p:spPr>
          <a:xfrm>
            <a:off x="484113" y="339641"/>
            <a:ext cx="5040283" cy="338554"/>
          </a:xfrm>
          <a:prstGeom prst="rect">
            <a:avLst/>
          </a:prstGeom>
          <a:noFill/>
        </p:spPr>
        <p:txBody>
          <a:bodyPr wrap="square" rtlCol="0">
            <a:spAutoFit/>
          </a:bodyPr>
          <a:lstStyle/>
          <a:p>
            <a:r>
              <a:rPr lang="en-US" sz="2400" baseline="-25000" dirty="0">
                <a:solidFill>
                  <a:schemeClr val="accent1">
                    <a:lumMod val="50000"/>
                  </a:schemeClr>
                </a:solidFill>
                <a:latin typeface="FoundrySterling-Book"/>
              </a:rPr>
              <a:t>Department of Engineering Science, University of Oxford</a:t>
            </a:r>
          </a:p>
        </p:txBody>
      </p:sp>
      <p:pic>
        <p:nvPicPr>
          <p:cNvPr id="19" name="Picture 18">
            <a:extLst>
              <a:ext uri="{FF2B5EF4-FFF2-40B4-BE49-F238E27FC236}">
                <a16:creationId xmlns:a16="http://schemas.microsoft.com/office/drawing/2014/main" id="{767BEE33-955B-4F60-B1B0-BB1C8F30E758}"/>
              </a:ext>
            </a:extLst>
          </p:cNvPr>
          <p:cNvPicPr>
            <a:picLocks noChangeAspect="1"/>
          </p:cNvPicPr>
          <p:nvPr/>
        </p:nvPicPr>
        <p:blipFill rotWithShape="1">
          <a:blip r:embed="rId6"/>
          <a:srcRect l="3738" t="23536" r="3947" b="23030"/>
          <a:stretch/>
        </p:blipFill>
        <p:spPr>
          <a:xfrm>
            <a:off x="5950188" y="100728"/>
            <a:ext cx="2591384" cy="785613"/>
          </a:xfrm>
          <a:prstGeom prst="rect">
            <a:avLst/>
          </a:prstGeom>
        </p:spPr>
      </p:pic>
    </p:spTree>
    <p:extLst>
      <p:ext uri="{BB962C8B-B14F-4D97-AF65-F5344CB8AC3E}">
        <p14:creationId xmlns:p14="http://schemas.microsoft.com/office/powerpoint/2010/main" val="4144761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E813FE-FEDB-48EB-AA79-B1BC526D4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5895" y="2324407"/>
            <a:ext cx="1834537" cy="1834537"/>
          </a:xfrm>
          <a:prstGeom prst="rect">
            <a:avLst/>
          </a:prstGeom>
        </p:spPr>
      </p:pic>
      <p:pic>
        <p:nvPicPr>
          <p:cNvPr id="4" name="Picture 3">
            <a:extLst>
              <a:ext uri="{FF2B5EF4-FFF2-40B4-BE49-F238E27FC236}">
                <a16:creationId xmlns:a16="http://schemas.microsoft.com/office/drawing/2014/main" id="{97293DBB-E3AE-4CBD-B57C-2FFD0F08EC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8895" y="2327618"/>
            <a:ext cx="1828112" cy="1828112"/>
          </a:xfrm>
          <a:prstGeom prst="rect">
            <a:avLst/>
          </a:prstGeom>
        </p:spPr>
      </p:pic>
      <p:sp>
        <p:nvSpPr>
          <p:cNvPr id="7" name="Equals 6">
            <a:extLst>
              <a:ext uri="{FF2B5EF4-FFF2-40B4-BE49-F238E27FC236}">
                <a16:creationId xmlns:a16="http://schemas.microsoft.com/office/drawing/2014/main" id="{B6265E77-BA58-4DC3-983D-B15EDE4491DC}"/>
              </a:ext>
            </a:extLst>
          </p:cNvPr>
          <p:cNvSpPr/>
          <p:nvPr/>
        </p:nvSpPr>
        <p:spPr>
          <a:xfrm>
            <a:off x="5804226" y="2995530"/>
            <a:ext cx="492289" cy="492289"/>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1276">
              <a:solidFill>
                <a:schemeClr val="tx1"/>
              </a:solidFill>
            </a:endParaRPr>
          </a:p>
        </p:txBody>
      </p:sp>
      <p:sp>
        <p:nvSpPr>
          <p:cNvPr id="9" name="Rectangle 8">
            <a:extLst>
              <a:ext uri="{FF2B5EF4-FFF2-40B4-BE49-F238E27FC236}">
                <a16:creationId xmlns:a16="http://schemas.microsoft.com/office/drawing/2014/main" id="{3B2D81B0-F6C1-4BE2-8F3D-A8D456EC2B5E}"/>
              </a:ext>
            </a:extLst>
          </p:cNvPr>
          <p:cNvSpPr/>
          <p:nvPr/>
        </p:nvSpPr>
        <p:spPr>
          <a:xfrm>
            <a:off x="5071080" y="2057076"/>
            <a:ext cx="881217" cy="2236699"/>
          </a:xfrm>
          <a:prstGeom prst="rect">
            <a:avLst/>
          </a:prstGeom>
          <a:noFill/>
        </p:spPr>
        <p:txBody>
          <a:bodyPr wrap="square" lIns="64830" tIns="32415" rIns="64830" bIns="32415">
            <a:spAutoFit/>
          </a:bodyPr>
          <a:lstStyle/>
          <a:p>
            <a:pPr algn="ctr"/>
            <a:r>
              <a:rPr lang="en-US" sz="14109" dirty="0">
                <a:ln w="0"/>
                <a:effectLst>
                  <a:outerShdw blurRad="38100" dist="19050" dir="2700000" algn="tl" rotWithShape="0">
                    <a:schemeClr val="dk1">
                      <a:alpha val="40000"/>
                    </a:schemeClr>
                  </a:outerShdw>
                </a:effectLst>
              </a:rPr>
              <a:t>)</a:t>
            </a:r>
            <a:endParaRPr lang="en-US" sz="6806" dirty="0">
              <a:ln w="0"/>
              <a:effectLst>
                <a:outerShdw blurRad="38100" dist="19050" dir="2700000" algn="tl" rotWithShape="0">
                  <a:schemeClr val="dk1">
                    <a:alpha val="40000"/>
                  </a:schemeClr>
                </a:outerShdw>
              </a:effectLst>
            </a:endParaRPr>
          </a:p>
        </p:txBody>
      </p:sp>
      <p:sp>
        <p:nvSpPr>
          <p:cNvPr id="10" name="Rectangle 9">
            <a:extLst>
              <a:ext uri="{FF2B5EF4-FFF2-40B4-BE49-F238E27FC236}">
                <a16:creationId xmlns:a16="http://schemas.microsoft.com/office/drawing/2014/main" id="{FE0FC45C-AD5C-4009-BFB5-E2B9D87CB852}"/>
              </a:ext>
            </a:extLst>
          </p:cNvPr>
          <p:cNvSpPr/>
          <p:nvPr/>
        </p:nvSpPr>
        <p:spPr>
          <a:xfrm>
            <a:off x="6386732" y="4158944"/>
            <a:ext cx="2052864" cy="1243991"/>
          </a:xfrm>
          <a:prstGeom prst="rect">
            <a:avLst/>
          </a:prstGeom>
          <a:noFill/>
        </p:spPr>
        <p:txBody>
          <a:bodyPr wrap="none" lIns="64830" tIns="32415" rIns="64830" bIns="32415">
            <a:spAutoFit/>
          </a:bodyPr>
          <a:lstStyle/>
          <a:p>
            <a:pPr algn="ctr"/>
            <a:r>
              <a:rPr lang="en-US" sz="3829" dirty="0">
                <a:ln w="0"/>
                <a:solidFill>
                  <a:srgbClr val="00B0F0"/>
                </a:solidFill>
                <a:effectLst>
                  <a:outerShdw blurRad="38100" dist="19050" dir="2700000" algn="tl" rotWithShape="0">
                    <a:schemeClr val="dk1">
                      <a:alpha val="40000"/>
                    </a:schemeClr>
                  </a:outerShdw>
                </a:effectLst>
              </a:rPr>
              <a:t>“frog”</a:t>
            </a:r>
          </a:p>
          <a:p>
            <a:pPr algn="ctr"/>
            <a:r>
              <a:rPr lang="en-US" sz="3829" dirty="0">
                <a:ln w="0"/>
                <a:solidFill>
                  <a:srgbClr val="00B0F0"/>
                </a:solidFill>
                <a:effectLst>
                  <a:outerShdw blurRad="38100" dist="19050" dir="2700000" algn="tl" rotWithShape="0">
                    <a:schemeClr val="dk1">
                      <a:alpha val="40000"/>
                    </a:schemeClr>
                  </a:outerShdw>
                </a:effectLst>
              </a:rPr>
              <a:t>(more so)</a:t>
            </a:r>
          </a:p>
        </p:txBody>
      </p:sp>
      <p:pic>
        <p:nvPicPr>
          <p:cNvPr id="12" name="Picture 11">
            <a:extLst>
              <a:ext uri="{FF2B5EF4-FFF2-40B4-BE49-F238E27FC236}">
                <a16:creationId xmlns:a16="http://schemas.microsoft.com/office/drawing/2014/main" id="{90624F80-A23A-4009-A716-F93590DD37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512" y="2372602"/>
            <a:ext cx="1786641" cy="1786641"/>
          </a:xfrm>
          <a:prstGeom prst="rect">
            <a:avLst/>
          </a:prstGeom>
        </p:spPr>
      </p:pic>
      <p:sp>
        <p:nvSpPr>
          <p:cNvPr id="13" name="Plus Sign 12">
            <a:extLst>
              <a:ext uri="{FF2B5EF4-FFF2-40B4-BE49-F238E27FC236}">
                <a16:creationId xmlns:a16="http://schemas.microsoft.com/office/drawing/2014/main" id="{F545F5DD-C6DA-46BF-ACF2-DBFEEFBDB031}"/>
              </a:ext>
            </a:extLst>
          </p:cNvPr>
          <p:cNvSpPr/>
          <p:nvPr/>
        </p:nvSpPr>
        <p:spPr>
          <a:xfrm>
            <a:off x="2123316" y="2932088"/>
            <a:ext cx="430148" cy="492289"/>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1276"/>
          </a:p>
        </p:txBody>
      </p:sp>
      <p:sp>
        <p:nvSpPr>
          <p:cNvPr id="14" name="Rectangle 13">
            <a:extLst>
              <a:ext uri="{FF2B5EF4-FFF2-40B4-BE49-F238E27FC236}">
                <a16:creationId xmlns:a16="http://schemas.microsoft.com/office/drawing/2014/main" id="{E3F142C1-7077-4099-88B2-AB418782F0A0}"/>
              </a:ext>
            </a:extLst>
          </p:cNvPr>
          <p:cNvSpPr/>
          <p:nvPr/>
        </p:nvSpPr>
        <p:spPr>
          <a:xfrm>
            <a:off x="2378201" y="2057076"/>
            <a:ext cx="729252" cy="2236699"/>
          </a:xfrm>
          <a:prstGeom prst="rect">
            <a:avLst/>
          </a:prstGeom>
          <a:noFill/>
        </p:spPr>
        <p:txBody>
          <a:bodyPr wrap="square" lIns="64830" tIns="32415" rIns="64830" bIns="32415">
            <a:spAutoFit/>
          </a:bodyPr>
          <a:lstStyle/>
          <a:p>
            <a:pPr algn="ctr"/>
            <a:r>
              <a:rPr lang="en-US" sz="14109" dirty="0">
                <a:ln w="0"/>
                <a:effectLst>
                  <a:outerShdw blurRad="38100" dist="19050" dir="2700000" algn="tl" rotWithShape="0">
                    <a:schemeClr val="dk1">
                      <a:alpha val="40000"/>
                    </a:schemeClr>
                  </a:outerShdw>
                </a:effectLst>
              </a:rPr>
              <a:t>(</a:t>
            </a:r>
            <a:endParaRPr lang="en-US" sz="4679" dirty="0">
              <a:ln w="0"/>
              <a:effectLst>
                <a:outerShdw blurRad="38100" dist="19050" dir="2700000" algn="tl" rotWithShape="0">
                  <a:schemeClr val="dk1">
                    <a:alpha val="40000"/>
                  </a:schemeClr>
                </a:outerShdw>
              </a:effectLst>
            </a:endParaRPr>
          </a:p>
        </p:txBody>
      </p:sp>
      <p:sp>
        <p:nvSpPr>
          <p:cNvPr id="15" name="Rectangle 14">
            <a:extLst>
              <a:ext uri="{FF2B5EF4-FFF2-40B4-BE49-F238E27FC236}">
                <a16:creationId xmlns:a16="http://schemas.microsoft.com/office/drawing/2014/main" id="{30E34052-E78E-43D7-B7F3-4EF6105B0D82}"/>
              </a:ext>
            </a:extLst>
          </p:cNvPr>
          <p:cNvSpPr/>
          <p:nvPr/>
        </p:nvSpPr>
        <p:spPr>
          <a:xfrm>
            <a:off x="2711548" y="3079718"/>
            <a:ext cx="643888" cy="370931"/>
          </a:xfrm>
          <a:prstGeom prst="rect">
            <a:avLst/>
          </a:prstGeom>
          <a:noFill/>
        </p:spPr>
        <p:txBody>
          <a:bodyPr wrap="none" lIns="64830" tIns="32415" rIns="64830" bIns="32415">
            <a:spAutoFit/>
          </a:bodyPr>
          <a:lstStyle/>
          <a:p>
            <a:pPr algn="ctr"/>
            <a:r>
              <a:rPr lang="en-US" sz="1985" i="1" dirty="0">
                <a:ln w="0"/>
                <a:effectLst>
                  <a:outerShdw blurRad="38100" dist="19050" dir="2700000" algn="tl" rotWithShape="0">
                    <a:schemeClr val="dk1">
                      <a:alpha val="40000"/>
                    </a:schemeClr>
                  </a:outerShdw>
                </a:effectLst>
              </a:rPr>
              <a:t>1500</a:t>
            </a:r>
            <a:endParaRPr lang="en-US" sz="1134" i="1" dirty="0">
              <a:ln w="0"/>
              <a:effectLst>
                <a:outerShdw blurRad="38100" dist="19050" dir="2700000" algn="tl" rotWithShape="0">
                  <a:schemeClr val="dk1">
                    <a:alpha val="40000"/>
                  </a:schemeClr>
                </a:outerShdw>
              </a:effectLst>
            </a:endParaRPr>
          </a:p>
        </p:txBody>
      </p:sp>
      <p:sp>
        <p:nvSpPr>
          <p:cNvPr id="11" name="Rectangle 10">
            <a:extLst>
              <a:ext uri="{FF2B5EF4-FFF2-40B4-BE49-F238E27FC236}">
                <a16:creationId xmlns:a16="http://schemas.microsoft.com/office/drawing/2014/main" id="{B8C19969-EB06-446C-80A7-DA16A4024DDB}"/>
              </a:ext>
            </a:extLst>
          </p:cNvPr>
          <p:cNvSpPr/>
          <p:nvPr/>
        </p:nvSpPr>
        <p:spPr>
          <a:xfrm>
            <a:off x="552056" y="4155442"/>
            <a:ext cx="1364405" cy="654727"/>
          </a:xfrm>
          <a:prstGeom prst="rect">
            <a:avLst/>
          </a:prstGeom>
          <a:noFill/>
        </p:spPr>
        <p:txBody>
          <a:bodyPr wrap="none" lIns="64830" tIns="32415" rIns="64830" bIns="32415">
            <a:spAutoFit/>
          </a:bodyPr>
          <a:lstStyle/>
          <a:p>
            <a:pPr algn="ctr"/>
            <a:r>
              <a:rPr lang="en-US" sz="3829" dirty="0">
                <a:ln w="0"/>
                <a:solidFill>
                  <a:srgbClr val="00B0F0"/>
                </a:solidFill>
                <a:effectLst>
                  <a:outerShdw blurRad="38100" dist="19050" dir="2700000" algn="tl" rotWithShape="0">
                    <a:schemeClr val="dk1">
                      <a:alpha val="40000"/>
                    </a:schemeClr>
                  </a:outerShdw>
                </a:effectLst>
              </a:rPr>
              <a:t>“frog”</a:t>
            </a:r>
          </a:p>
        </p:txBody>
      </p:sp>
      <p:sp>
        <p:nvSpPr>
          <p:cNvPr id="16" name="Rectangle 15">
            <a:extLst>
              <a:ext uri="{FF2B5EF4-FFF2-40B4-BE49-F238E27FC236}">
                <a16:creationId xmlns:a16="http://schemas.microsoft.com/office/drawing/2014/main" id="{483C42A4-0478-4AFC-B1D4-454DF9B3E420}"/>
              </a:ext>
            </a:extLst>
          </p:cNvPr>
          <p:cNvSpPr>
            <a:spLocks noChangeArrowheads="1"/>
          </p:cNvSpPr>
          <p:nvPr/>
        </p:nvSpPr>
        <p:spPr bwMode="auto">
          <a:xfrm>
            <a:off x="7" y="933899"/>
            <a:ext cx="8640763" cy="45719"/>
          </a:xfrm>
          <a:prstGeom prst="rect">
            <a:avLst/>
          </a:prstGeom>
          <a:solidFill>
            <a:srgbClr val="002060"/>
          </a:solidFill>
          <a:ln>
            <a:noFill/>
          </a:ln>
          <a:effectLst>
            <a:outerShdw dist="23000" dir="5400000" rotWithShape="0">
              <a:srgbClr val="000000">
                <a:alpha val="34998"/>
              </a:srgbClr>
            </a:outerShdw>
          </a:effectLst>
        </p:spPr>
        <p:txBody>
          <a:bodyPr anchor="ctr"/>
          <a:lstStyle/>
          <a:p>
            <a:pPr algn="ctr">
              <a:defRPr/>
            </a:pPr>
            <a:endParaRPr lang="en-US" dirty="0">
              <a:solidFill>
                <a:schemeClr val="tx1">
                  <a:lumMod val="85000"/>
                  <a:lumOff val="15000"/>
                </a:schemeClr>
              </a:solidFill>
            </a:endParaRPr>
          </a:p>
        </p:txBody>
      </p:sp>
      <p:sp>
        <p:nvSpPr>
          <p:cNvPr id="17" name="TextBox 16">
            <a:extLst>
              <a:ext uri="{FF2B5EF4-FFF2-40B4-BE49-F238E27FC236}">
                <a16:creationId xmlns:a16="http://schemas.microsoft.com/office/drawing/2014/main" id="{94433D09-4A7D-4DD8-894D-23B41E0C7839}"/>
              </a:ext>
            </a:extLst>
          </p:cNvPr>
          <p:cNvSpPr txBox="1"/>
          <p:nvPr/>
        </p:nvSpPr>
        <p:spPr>
          <a:xfrm>
            <a:off x="484113" y="339641"/>
            <a:ext cx="5040283" cy="338554"/>
          </a:xfrm>
          <a:prstGeom prst="rect">
            <a:avLst/>
          </a:prstGeom>
          <a:noFill/>
        </p:spPr>
        <p:txBody>
          <a:bodyPr wrap="square" rtlCol="0">
            <a:spAutoFit/>
          </a:bodyPr>
          <a:lstStyle/>
          <a:p>
            <a:r>
              <a:rPr lang="en-US" sz="2400" baseline="-25000" dirty="0">
                <a:solidFill>
                  <a:schemeClr val="accent1">
                    <a:lumMod val="50000"/>
                  </a:schemeClr>
                </a:solidFill>
                <a:latin typeface="FoundrySterling-Book"/>
              </a:rPr>
              <a:t>Department of Engineering Science, University of Oxford</a:t>
            </a:r>
          </a:p>
        </p:txBody>
      </p:sp>
      <p:pic>
        <p:nvPicPr>
          <p:cNvPr id="18" name="Picture 17">
            <a:extLst>
              <a:ext uri="{FF2B5EF4-FFF2-40B4-BE49-F238E27FC236}">
                <a16:creationId xmlns:a16="http://schemas.microsoft.com/office/drawing/2014/main" id="{5E4D47B2-0CBA-4C9F-AD86-01CB6647DB47}"/>
              </a:ext>
            </a:extLst>
          </p:cNvPr>
          <p:cNvPicPr>
            <a:picLocks noChangeAspect="1"/>
          </p:cNvPicPr>
          <p:nvPr/>
        </p:nvPicPr>
        <p:blipFill rotWithShape="1">
          <a:blip r:embed="rId6"/>
          <a:srcRect l="3738" t="23536" r="3947" b="23030"/>
          <a:stretch/>
        </p:blipFill>
        <p:spPr>
          <a:xfrm>
            <a:off x="5950188" y="100728"/>
            <a:ext cx="2591384" cy="785613"/>
          </a:xfrm>
          <a:prstGeom prst="rect">
            <a:avLst/>
          </a:prstGeom>
        </p:spPr>
      </p:pic>
    </p:spTree>
    <p:extLst>
      <p:ext uri="{BB962C8B-B14F-4D97-AF65-F5344CB8AC3E}">
        <p14:creationId xmlns:p14="http://schemas.microsoft.com/office/powerpoint/2010/main" val="42166453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10AB55BF-F31C-4B19-A11E-4B5088CF9F52}"/>
              </a:ext>
            </a:extLst>
          </p:cNvPr>
          <p:cNvGraphicFramePr/>
          <p:nvPr>
            <p:extLst/>
          </p:nvPr>
        </p:nvGraphicFramePr>
        <p:xfrm>
          <a:off x="269877" y="992212"/>
          <a:ext cx="8193485" cy="4498514"/>
        </p:xfrm>
        <a:graphic>
          <a:graphicData uri="http://schemas.openxmlformats.org/drawingml/2006/chart">
            <c:chart xmlns:c="http://schemas.openxmlformats.org/drawingml/2006/chart" xmlns:r="http://schemas.openxmlformats.org/officeDocument/2006/relationships" r:id="rId3"/>
          </a:graphicData>
        </a:graphic>
      </p:graphicFrame>
      <p:sp>
        <p:nvSpPr>
          <p:cNvPr id="4" name="Rectangle 3">
            <a:extLst>
              <a:ext uri="{FF2B5EF4-FFF2-40B4-BE49-F238E27FC236}">
                <a16:creationId xmlns:a16="http://schemas.microsoft.com/office/drawing/2014/main" id="{1FFBE657-5C6C-4C3E-A248-17169B08417F}"/>
              </a:ext>
            </a:extLst>
          </p:cNvPr>
          <p:cNvSpPr>
            <a:spLocks noChangeArrowheads="1"/>
          </p:cNvSpPr>
          <p:nvPr/>
        </p:nvSpPr>
        <p:spPr bwMode="auto">
          <a:xfrm>
            <a:off x="7" y="933899"/>
            <a:ext cx="8640763" cy="45719"/>
          </a:xfrm>
          <a:prstGeom prst="rect">
            <a:avLst/>
          </a:prstGeom>
          <a:solidFill>
            <a:srgbClr val="002060"/>
          </a:solidFill>
          <a:ln>
            <a:noFill/>
          </a:ln>
          <a:effectLst>
            <a:outerShdw dist="23000" dir="5400000" rotWithShape="0">
              <a:srgbClr val="000000">
                <a:alpha val="34998"/>
              </a:srgbClr>
            </a:outerShdw>
          </a:effectLst>
        </p:spPr>
        <p:txBody>
          <a:bodyPr anchor="ctr"/>
          <a:lstStyle/>
          <a:p>
            <a:pPr algn="ctr">
              <a:defRPr/>
            </a:pPr>
            <a:endParaRPr lang="en-US" dirty="0">
              <a:solidFill>
                <a:schemeClr val="tx1">
                  <a:lumMod val="85000"/>
                  <a:lumOff val="15000"/>
                </a:schemeClr>
              </a:solidFill>
            </a:endParaRPr>
          </a:p>
        </p:txBody>
      </p:sp>
      <p:sp>
        <p:nvSpPr>
          <p:cNvPr id="5" name="TextBox 4">
            <a:extLst>
              <a:ext uri="{FF2B5EF4-FFF2-40B4-BE49-F238E27FC236}">
                <a16:creationId xmlns:a16="http://schemas.microsoft.com/office/drawing/2014/main" id="{5C72B6BE-1EA7-45C3-BA1B-ECA3DA518F79}"/>
              </a:ext>
            </a:extLst>
          </p:cNvPr>
          <p:cNvSpPr txBox="1"/>
          <p:nvPr/>
        </p:nvSpPr>
        <p:spPr>
          <a:xfrm>
            <a:off x="484113" y="339641"/>
            <a:ext cx="5040283" cy="338554"/>
          </a:xfrm>
          <a:prstGeom prst="rect">
            <a:avLst/>
          </a:prstGeom>
          <a:noFill/>
        </p:spPr>
        <p:txBody>
          <a:bodyPr wrap="square" rtlCol="0">
            <a:spAutoFit/>
          </a:bodyPr>
          <a:lstStyle/>
          <a:p>
            <a:r>
              <a:rPr lang="en-US" sz="2400" baseline="-25000" dirty="0">
                <a:solidFill>
                  <a:schemeClr val="accent1">
                    <a:lumMod val="50000"/>
                  </a:schemeClr>
                </a:solidFill>
                <a:latin typeface="FoundrySterling-Book"/>
              </a:rPr>
              <a:t>Department of Engineering Science, University of Oxford</a:t>
            </a:r>
          </a:p>
        </p:txBody>
      </p:sp>
      <p:pic>
        <p:nvPicPr>
          <p:cNvPr id="6" name="Picture 5">
            <a:extLst>
              <a:ext uri="{FF2B5EF4-FFF2-40B4-BE49-F238E27FC236}">
                <a16:creationId xmlns:a16="http://schemas.microsoft.com/office/drawing/2014/main" id="{E5CA02BA-489B-4A13-8DEF-D6A6C7DE4E76}"/>
              </a:ext>
            </a:extLst>
          </p:cNvPr>
          <p:cNvPicPr>
            <a:picLocks noChangeAspect="1"/>
          </p:cNvPicPr>
          <p:nvPr/>
        </p:nvPicPr>
        <p:blipFill rotWithShape="1">
          <a:blip r:embed="rId4"/>
          <a:srcRect l="3738" t="23536" r="3947" b="23030"/>
          <a:stretch/>
        </p:blipFill>
        <p:spPr>
          <a:xfrm>
            <a:off x="5950188" y="100728"/>
            <a:ext cx="2591384" cy="785613"/>
          </a:xfrm>
          <a:prstGeom prst="rect">
            <a:avLst/>
          </a:prstGeom>
        </p:spPr>
      </p:pic>
    </p:spTree>
    <p:extLst>
      <p:ext uri="{BB962C8B-B14F-4D97-AF65-F5344CB8AC3E}">
        <p14:creationId xmlns:p14="http://schemas.microsoft.com/office/powerpoint/2010/main" val="197741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graphicEl>
                                              <a:chart seriesIdx="0" categoryIdx="-4" bldStep="series"/>
                                            </p:graphicEl>
                                          </p:spTgt>
                                        </p:tgtEl>
                                        <p:attrNameLst>
                                          <p:attrName>style.visibility</p:attrName>
                                        </p:attrNameLst>
                                      </p:cBhvr>
                                      <p:to>
                                        <p:strVal val="visible"/>
                                      </p:to>
                                    </p:set>
                                    <p:animEffect transition="in" filter="wipe(left)">
                                      <p:cBhvr>
                                        <p:cTn id="7" dur="2000"/>
                                        <p:tgtEl>
                                          <p:spTgt spid="3">
                                            <p:graphicEl>
                                              <a:chart seriesIdx="0" categoryIdx="-4" bldStep="series"/>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graphicEl>
                                              <a:chart seriesIdx="1" categoryIdx="-4" bldStep="series"/>
                                            </p:graphicEl>
                                          </p:spTgt>
                                        </p:tgtEl>
                                        <p:attrNameLst>
                                          <p:attrName>style.visibility</p:attrName>
                                        </p:attrNameLst>
                                      </p:cBhvr>
                                      <p:to>
                                        <p:strVal val="visible"/>
                                      </p:to>
                                    </p:set>
                                    <p:animEffect transition="in" filter="wipe(left)">
                                      <p:cBhvr>
                                        <p:cTn id="12" dur="2000"/>
                                        <p:tgtEl>
                                          <p:spTgt spid="3">
                                            <p:graphicEl>
                                              <a:chart seriesIdx="1"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Chart bld="series" animBg="0"/>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1B390A-B129-490A-8774-69E2FD1E0B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7913" y="2327618"/>
            <a:ext cx="1828112" cy="1828112"/>
          </a:xfrm>
          <a:prstGeom prst="rect">
            <a:avLst/>
          </a:prstGeom>
        </p:spPr>
      </p:pic>
      <p:sp>
        <p:nvSpPr>
          <p:cNvPr id="3" name="TextBox 2">
            <a:extLst>
              <a:ext uri="{FF2B5EF4-FFF2-40B4-BE49-F238E27FC236}">
                <a16:creationId xmlns:a16="http://schemas.microsoft.com/office/drawing/2014/main" id="{7F6F9AA0-2522-4D02-A19B-8092E6FD86B1}"/>
              </a:ext>
            </a:extLst>
          </p:cNvPr>
          <p:cNvSpPr txBox="1"/>
          <p:nvPr/>
        </p:nvSpPr>
        <p:spPr>
          <a:xfrm>
            <a:off x="3407914" y="4158944"/>
            <a:ext cx="1828112" cy="397801"/>
          </a:xfrm>
          <a:prstGeom prst="rect">
            <a:avLst/>
          </a:prstGeom>
          <a:noFill/>
        </p:spPr>
        <p:txBody>
          <a:bodyPr wrap="square" rtlCol="0">
            <a:spAutoFit/>
          </a:bodyPr>
          <a:lstStyle/>
          <a:p>
            <a:pPr algn="ctr"/>
            <a:r>
              <a:rPr lang="en-GB" sz="1985" dirty="0"/>
              <a:t>“towards frog”</a:t>
            </a:r>
          </a:p>
        </p:txBody>
      </p:sp>
      <p:sp>
        <p:nvSpPr>
          <p:cNvPr id="4" name="Rectangle 3">
            <a:extLst>
              <a:ext uri="{FF2B5EF4-FFF2-40B4-BE49-F238E27FC236}">
                <a16:creationId xmlns:a16="http://schemas.microsoft.com/office/drawing/2014/main" id="{E4208DBF-1073-48CB-978A-312782AA8289}"/>
              </a:ext>
            </a:extLst>
          </p:cNvPr>
          <p:cNvSpPr>
            <a:spLocks noChangeArrowheads="1"/>
          </p:cNvSpPr>
          <p:nvPr/>
        </p:nvSpPr>
        <p:spPr bwMode="auto">
          <a:xfrm>
            <a:off x="7" y="933899"/>
            <a:ext cx="8640763" cy="45719"/>
          </a:xfrm>
          <a:prstGeom prst="rect">
            <a:avLst/>
          </a:prstGeom>
          <a:solidFill>
            <a:srgbClr val="002060"/>
          </a:solidFill>
          <a:ln>
            <a:noFill/>
          </a:ln>
          <a:effectLst>
            <a:outerShdw dist="23000" dir="5400000" rotWithShape="0">
              <a:srgbClr val="000000">
                <a:alpha val="34998"/>
              </a:srgbClr>
            </a:outerShdw>
          </a:effectLst>
        </p:spPr>
        <p:txBody>
          <a:bodyPr anchor="ctr"/>
          <a:lstStyle/>
          <a:p>
            <a:pPr algn="ctr">
              <a:defRPr/>
            </a:pPr>
            <a:endParaRPr lang="en-US" dirty="0">
              <a:solidFill>
                <a:schemeClr val="tx1">
                  <a:lumMod val="85000"/>
                  <a:lumOff val="15000"/>
                </a:schemeClr>
              </a:solidFill>
            </a:endParaRPr>
          </a:p>
        </p:txBody>
      </p:sp>
      <p:sp>
        <p:nvSpPr>
          <p:cNvPr id="5" name="TextBox 4">
            <a:extLst>
              <a:ext uri="{FF2B5EF4-FFF2-40B4-BE49-F238E27FC236}">
                <a16:creationId xmlns:a16="http://schemas.microsoft.com/office/drawing/2014/main" id="{0A5623CF-AD09-4522-AF83-FC3B1287DB19}"/>
              </a:ext>
            </a:extLst>
          </p:cNvPr>
          <p:cNvSpPr txBox="1"/>
          <p:nvPr/>
        </p:nvSpPr>
        <p:spPr>
          <a:xfrm>
            <a:off x="484113" y="339641"/>
            <a:ext cx="5040283" cy="338554"/>
          </a:xfrm>
          <a:prstGeom prst="rect">
            <a:avLst/>
          </a:prstGeom>
          <a:noFill/>
        </p:spPr>
        <p:txBody>
          <a:bodyPr wrap="square" rtlCol="0">
            <a:spAutoFit/>
          </a:bodyPr>
          <a:lstStyle/>
          <a:p>
            <a:r>
              <a:rPr lang="en-US" sz="2400" baseline="-25000" dirty="0">
                <a:solidFill>
                  <a:schemeClr val="accent1">
                    <a:lumMod val="50000"/>
                  </a:schemeClr>
                </a:solidFill>
                <a:latin typeface="FoundrySterling-Book"/>
              </a:rPr>
              <a:t>Department of Engineering Science, University of Oxford</a:t>
            </a:r>
          </a:p>
        </p:txBody>
      </p:sp>
      <p:pic>
        <p:nvPicPr>
          <p:cNvPr id="6" name="Picture 5">
            <a:extLst>
              <a:ext uri="{FF2B5EF4-FFF2-40B4-BE49-F238E27FC236}">
                <a16:creationId xmlns:a16="http://schemas.microsoft.com/office/drawing/2014/main" id="{DFD262F9-1C07-48EB-AC0C-5F6AE0337CD5}"/>
              </a:ext>
            </a:extLst>
          </p:cNvPr>
          <p:cNvPicPr>
            <a:picLocks noChangeAspect="1"/>
          </p:cNvPicPr>
          <p:nvPr/>
        </p:nvPicPr>
        <p:blipFill rotWithShape="1">
          <a:blip r:embed="rId4"/>
          <a:srcRect l="3738" t="23536" r="3947" b="23030"/>
          <a:stretch/>
        </p:blipFill>
        <p:spPr>
          <a:xfrm>
            <a:off x="5950188" y="100728"/>
            <a:ext cx="2591384" cy="785613"/>
          </a:xfrm>
          <a:prstGeom prst="rect">
            <a:avLst/>
          </a:prstGeom>
        </p:spPr>
      </p:pic>
    </p:spTree>
    <p:extLst>
      <p:ext uri="{BB962C8B-B14F-4D97-AF65-F5344CB8AC3E}">
        <p14:creationId xmlns:p14="http://schemas.microsoft.com/office/powerpoint/2010/main" val="29057348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90684C-9A27-4548-AFD8-94E84E9E5A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892" y="2440977"/>
            <a:ext cx="1081632" cy="1081632"/>
          </a:xfrm>
          <a:prstGeom prst="rect">
            <a:avLst/>
          </a:prstGeom>
        </p:spPr>
      </p:pic>
      <p:sp>
        <p:nvSpPr>
          <p:cNvPr id="3" name="TextBox 2">
            <a:extLst>
              <a:ext uri="{FF2B5EF4-FFF2-40B4-BE49-F238E27FC236}">
                <a16:creationId xmlns:a16="http://schemas.microsoft.com/office/drawing/2014/main" id="{CED74703-53D2-47AA-951C-2AB958636752}"/>
              </a:ext>
            </a:extLst>
          </p:cNvPr>
          <p:cNvSpPr txBox="1"/>
          <p:nvPr/>
        </p:nvSpPr>
        <p:spPr>
          <a:xfrm>
            <a:off x="647892" y="3522609"/>
            <a:ext cx="1081632" cy="528734"/>
          </a:xfrm>
          <a:prstGeom prst="rect">
            <a:avLst/>
          </a:prstGeom>
          <a:noFill/>
        </p:spPr>
        <p:txBody>
          <a:bodyPr wrap="square" rtlCol="0">
            <a:spAutoFit/>
          </a:bodyPr>
          <a:lstStyle/>
          <a:p>
            <a:pPr algn="ctr"/>
            <a:r>
              <a:rPr lang="en-GB" sz="1418" dirty="0"/>
              <a:t>“towards frog”</a:t>
            </a:r>
          </a:p>
        </p:txBody>
      </p:sp>
      <p:grpSp>
        <p:nvGrpSpPr>
          <p:cNvPr id="26" name="Group 25">
            <a:extLst>
              <a:ext uri="{FF2B5EF4-FFF2-40B4-BE49-F238E27FC236}">
                <a16:creationId xmlns:a16="http://schemas.microsoft.com/office/drawing/2014/main" id="{25CEF8FB-BE2E-4D63-8FCF-FD2C28094026}"/>
              </a:ext>
            </a:extLst>
          </p:cNvPr>
          <p:cNvGrpSpPr/>
          <p:nvPr/>
        </p:nvGrpSpPr>
        <p:grpSpPr>
          <a:xfrm>
            <a:off x="1745284" y="2440978"/>
            <a:ext cx="6260606" cy="1830469"/>
            <a:chOff x="1694941" y="2761305"/>
            <a:chExt cx="7461742" cy="2078115"/>
          </a:xfrm>
        </p:grpSpPr>
        <p:pic>
          <p:nvPicPr>
            <p:cNvPr id="4" name="Picture 3">
              <a:extLst>
                <a:ext uri="{FF2B5EF4-FFF2-40B4-BE49-F238E27FC236}">
                  <a16:creationId xmlns:a16="http://schemas.microsoft.com/office/drawing/2014/main" id="{FA8FE0BC-D97D-4887-B674-8F896F8254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4941" y="2761305"/>
              <a:ext cx="1227967" cy="1227967"/>
            </a:xfrm>
            <a:prstGeom prst="rect">
              <a:avLst/>
            </a:prstGeom>
          </p:spPr>
        </p:pic>
        <p:sp>
          <p:nvSpPr>
            <p:cNvPr id="5" name="TextBox 4">
              <a:extLst>
                <a:ext uri="{FF2B5EF4-FFF2-40B4-BE49-F238E27FC236}">
                  <a16:creationId xmlns:a16="http://schemas.microsoft.com/office/drawing/2014/main" id="{E42574A7-8E68-47D6-BF3C-73FCF3A2E48A}"/>
                </a:ext>
              </a:extLst>
            </p:cNvPr>
            <p:cNvSpPr txBox="1"/>
            <p:nvPr/>
          </p:nvSpPr>
          <p:spPr>
            <a:xfrm>
              <a:off x="1697023" y="3991430"/>
              <a:ext cx="1185468" cy="600267"/>
            </a:xfrm>
            <a:prstGeom prst="rect">
              <a:avLst/>
            </a:prstGeom>
            <a:noFill/>
          </p:spPr>
          <p:txBody>
            <a:bodyPr wrap="square" rtlCol="0">
              <a:spAutoFit/>
            </a:bodyPr>
            <a:lstStyle/>
            <a:p>
              <a:pPr algn="ctr"/>
              <a:r>
                <a:rPr lang="en-GB" sz="1418" dirty="0"/>
                <a:t>“towards deer”</a:t>
              </a:r>
            </a:p>
          </p:txBody>
        </p:sp>
        <p:pic>
          <p:nvPicPr>
            <p:cNvPr id="6" name="Picture 5">
              <a:extLst>
                <a:ext uri="{FF2B5EF4-FFF2-40B4-BE49-F238E27FC236}">
                  <a16:creationId xmlns:a16="http://schemas.microsoft.com/office/drawing/2014/main" id="{46DE2F93-BD26-49A8-825B-309A064F04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6013" y="2761305"/>
              <a:ext cx="1227967" cy="1227967"/>
            </a:xfrm>
            <a:prstGeom prst="rect">
              <a:avLst/>
            </a:prstGeom>
          </p:spPr>
        </p:pic>
        <p:pic>
          <p:nvPicPr>
            <p:cNvPr id="8" name="Picture 7">
              <a:extLst>
                <a:ext uri="{FF2B5EF4-FFF2-40B4-BE49-F238E27FC236}">
                  <a16:creationId xmlns:a16="http://schemas.microsoft.com/office/drawing/2014/main" id="{B259E500-558F-48A2-8B38-AE70FFB988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77085" y="2761305"/>
              <a:ext cx="1227967" cy="1227967"/>
            </a:xfrm>
            <a:prstGeom prst="rect">
              <a:avLst/>
            </a:prstGeom>
          </p:spPr>
        </p:pic>
        <p:pic>
          <p:nvPicPr>
            <p:cNvPr id="10" name="Picture 9">
              <a:extLst>
                <a:ext uri="{FF2B5EF4-FFF2-40B4-BE49-F238E27FC236}">
                  <a16:creationId xmlns:a16="http://schemas.microsoft.com/office/drawing/2014/main" id="{1BFD4A53-F607-4749-B583-A16DE71257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18157" y="2761305"/>
              <a:ext cx="1227967" cy="1227967"/>
            </a:xfrm>
            <a:prstGeom prst="rect">
              <a:avLst/>
            </a:prstGeom>
          </p:spPr>
        </p:pic>
        <p:pic>
          <p:nvPicPr>
            <p:cNvPr id="12" name="Picture 11">
              <a:extLst>
                <a:ext uri="{FF2B5EF4-FFF2-40B4-BE49-F238E27FC236}">
                  <a16:creationId xmlns:a16="http://schemas.microsoft.com/office/drawing/2014/main" id="{569CA9CD-CB01-4752-AD52-4AE48C1D423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62715" y="2761305"/>
              <a:ext cx="1227968" cy="1227968"/>
            </a:xfrm>
            <a:prstGeom prst="rect">
              <a:avLst/>
            </a:prstGeom>
          </p:spPr>
        </p:pic>
        <p:pic>
          <p:nvPicPr>
            <p:cNvPr id="14" name="Picture 13">
              <a:extLst>
                <a:ext uri="{FF2B5EF4-FFF2-40B4-BE49-F238E27FC236}">
                  <a16:creationId xmlns:a16="http://schemas.microsoft.com/office/drawing/2014/main" id="{4C33038D-BD26-464F-8E6F-53F26FB9EB1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13521" y="2761331"/>
              <a:ext cx="1243162" cy="1243162"/>
            </a:xfrm>
            <a:prstGeom prst="rect">
              <a:avLst/>
            </a:prstGeom>
          </p:spPr>
        </p:pic>
        <p:sp>
          <p:nvSpPr>
            <p:cNvPr id="19" name="TextBox 18">
              <a:extLst>
                <a:ext uri="{FF2B5EF4-FFF2-40B4-BE49-F238E27FC236}">
                  <a16:creationId xmlns:a16="http://schemas.microsoft.com/office/drawing/2014/main" id="{CD438E92-822E-40A7-89DD-D339343FE16B}"/>
                </a:ext>
              </a:extLst>
            </p:cNvPr>
            <p:cNvSpPr txBox="1"/>
            <p:nvPr/>
          </p:nvSpPr>
          <p:spPr>
            <a:xfrm>
              <a:off x="2922908" y="3991430"/>
              <a:ext cx="1185468" cy="847990"/>
            </a:xfrm>
            <a:prstGeom prst="rect">
              <a:avLst/>
            </a:prstGeom>
            <a:noFill/>
          </p:spPr>
          <p:txBody>
            <a:bodyPr wrap="square" rtlCol="0">
              <a:spAutoFit/>
            </a:bodyPr>
            <a:lstStyle/>
            <a:p>
              <a:pPr algn="ctr"/>
              <a:r>
                <a:rPr lang="en-GB" sz="1418" dirty="0"/>
                <a:t>“towards auto-mobile”</a:t>
              </a:r>
            </a:p>
          </p:txBody>
        </p:sp>
        <p:sp>
          <p:nvSpPr>
            <p:cNvPr id="20" name="TextBox 19">
              <a:extLst>
                <a:ext uri="{FF2B5EF4-FFF2-40B4-BE49-F238E27FC236}">
                  <a16:creationId xmlns:a16="http://schemas.microsoft.com/office/drawing/2014/main" id="{C1277248-D7B8-4D9F-A05A-27B93E9CCB21}"/>
                </a:ext>
              </a:extLst>
            </p:cNvPr>
            <p:cNvSpPr txBox="1"/>
            <p:nvPr/>
          </p:nvSpPr>
          <p:spPr>
            <a:xfrm>
              <a:off x="4200376" y="3991430"/>
              <a:ext cx="1185468" cy="600267"/>
            </a:xfrm>
            <a:prstGeom prst="rect">
              <a:avLst/>
            </a:prstGeom>
            <a:noFill/>
          </p:spPr>
          <p:txBody>
            <a:bodyPr wrap="square" rtlCol="0">
              <a:spAutoFit/>
            </a:bodyPr>
            <a:lstStyle/>
            <a:p>
              <a:pPr algn="ctr"/>
              <a:r>
                <a:rPr lang="en-GB" sz="1418" dirty="0"/>
                <a:t>“away from bird”</a:t>
              </a:r>
            </a:p>
          </p:txBody>
        </p:sp>
        <p:sp>
          <p:nvSpPr>
            <p:cNvPr id="21" name="TextBox 20">
              <a:extLst>
                <a:ext uri="{FF2B5EF4-FFF2-40B4-BE49-F238E27FC236}">
                  <a16:creationId xmlns:a16="http://schemas.microsoft.com/office/drawing/2014/main" id="{5FF70B52-65D2-4430-839F-DBA9CE55608A}"/>
                </a:ext>
              </a:extLst>
            </p:cNvPr>
            <p:cNvSpPr txBox="1"/>
            <p:nvPr/>
          </p:nvSpPr>
          <p:spPr>
            <a:xfrm>
              <a:off x="5431546" y="3991430"/>
              <a:ext cx="1185468" cy="847990"/>
            </a:xfrm>
            <a:prstGeom prst="rect">
              <a:avLst/>
            </a:prstGeom>
            <a:noFill/>
          </p:spPr>
          <p:txBody>
            <a:bodyPr wrap="square" rtlCol="0">
              <a:spAutoFit/>
            </a:bodyPr>
            <a:lstStyle/>
            <a:p>
              <a:pPr algn="ctr"/>
              <a:r>
                <a:rPr lang="en-GB" sz="1418" dirty="0"/>
                <a:t>“away from horse”</a:t>
              </a:r>
            </a:p>
          </p:txBody>
        </p:sp>
        <p:sp>
          <p:nvSpPr>
            <p:cNvPr id="22" name="TextBox 21">
              <a:extLst>
                <a:ext uri="{FF2B5EF4-FFF2-40B4-BE49-F238E27FC236}">
                  <a16:creationId xmlns:a16="http://schemas.microsoft.com/office/drawing/2014/main" id="{111F6228-7FC1-4E5A-9F88-B312E59C5D6C}"/>
                </a:ext>
              </a:extLst>
            </p:cNvPr>
            <p:cNvSpPr txBox="1"/>
            <p:nvPr/>
          </p:nvSpPr>
          <p:spPr>
            <a:xfrm>
              <a:off x="6643508" y="3991430"/>
              <a:ext cx="1185468" cy="352546"/>
            </a:xfrm>
            <a:prstGeom prst="rect">
              <a:avLst/>
            </a:prstGeom>
            <a:noFill/>
          </p:spPr>
          <p:txBody>
            <a:bodyPr wrap="square" rtlCol="0">
              <a:spAutoFit/>
            </a:bodyPr>
            <a:lstStyle/>
            <a:p>
              <a:pPr algn="ctr"/>
              <a:r>
                <a:rPr lang="en-GB" sz="1418" dirty="0"/>
                <a:t>“no effect”</a:t>
              </a:r>
            </a:p>
          </p:txBody>
        </p:sp>
        <p:sp>
          <p:nvSpPr>
            <p:cNvPr id="23" name="TextBox 22">
              <a:extLst>
                <a:ext uri="{FF2B5EF4-FFF2-40B4-BE49-F238E27FC236}">
                  <a16:creationId xmlns:a16="http://schemas.microsoft.com/office/drawing/2014/main" id="{DF25F1CB-A4DB-451C-AB9B-EF5141753A4C}"/>
                </a:ext>
              </a:extLst>
            </p:cNvPr>
            <p:cNvSpPr txBox="1"/>
            <p:nvPr/>
          </p:nvSpPr>
          <p:spPr>
            <a:xfrm>
              <a:off x="7899007" y="3991430"/>
              <a:ext cx="1225885" cy="352546"/>
            </a:xfrm>
            <a:prstGeom prst="rect">
              <a:avLst/>
            </a:prstGeom>
            <a:noFill/>
          </p:spPr>
          <p:txBody>
            <a:bodyPr wrap="square" rtlCol="0">
              <a:spAutoFit/>
            </a:bodyPr>
            <a:lstStyle/>
            <a:p>
              <a:pPr algn="ctr"/>
              <a:r>
                <a:rPr lang="en-GB" sz="1418" dirty="0"/>
                <a:t>“no effect”</a:t>
              </a:r>
            </a:p>
          </p:txBody>
        </p:sp>
      </p:grpSp>
      <p:sp>
        <p:nvSpPr>
          <p:cNvPr id="27" name="TextBox 26">
            <a:extLst>
              <a:ext uri="{FF2B5EF4-FFF2-40B4-BE49-F238E27FC236}">
                <a16:creationId xmlns:a16="http://schemas.microsoft.com/office/drawing/2014/main" id="{9C5ABE19-E485-43A3-B4EC-459E226D632E}"/>
              </a:ext>
            </a:extLst>
          </p:cNvPr>
          <p:cNvSpPr txBox="1"/>
          <p:nvPr/>
        </p:nvSpPr>
        <p:spPr>
          <a:xfrm>
            <a:off x="3194937" y="4419137"/>
            <a:ext cx="2254064" cy="616194"/>
          </a:xfrm>
          <a:prstGeom prst="rect">
            <a:avLst/>
          </a:prstGeom>
          <a:noFill/>
        </p:spPr>
        <p:txBody>
          <a:bodyPr wrap="square" rtlCol="0">
            <a:spAutoFit/>
          </a:bodyPr>
          <a:lstStyle/>
          <a:p>
            <a:r>
              <a:rPr lang="en-GB" sz="1702" dirty="0"/>
              <a:t>(and many, many more)</a:t>
            </a:r>
          </a:p>
        </p:txBody>
      </p:sp>
      <p:sp>
        <p:nvSpPr>
          <p:cNvPr id="18" name="Rectangle 17">
            <a:extLst>
              <a:ext uri="{FF2B5EF4-FFF2-40B4-BE49-F238E27FC236}">
                <a16:creationId xmlns:a16="http://schemas.microsoft.com/office/drawing/2014/main" id="{335172D9-277E-4263-8A7B-00B49D29B554}"/>
              </a:ext>
            </a:extLst>
          </p:cNvPr>
          <p:cNvSpPr>
            <a:spLocks noChangeArrowheads="1"/>
          </p:cNvSpPr>
          <p:nvPr/>
        </p:nvSpPr>
        <p:spPr bwMode="auto">
          <a:xfrm>
            <a:off x="7" y="933899"/>
            <a:ext cx="8640763" cy="45719"/>
          </a:xfrm>
          <a:prstGeom prst="rect">
            <a:avLst/>
          </a:prstGeom>
          <a:solidFill>
            <a:srgbClr val="002060"/>
          </a:solidFill>
          <a:ln>
            <a:noFill/>
          </a:ln>
          <a:effectLst>
            <a:outerShdw dist="23000" dir="5400000" rotWithShape="0">
              <a:srgbClr val="000000">
                <a:alpha val="34998"/>
              </a:srgbClr>
            </a:outerShdw>
          </a:effectLst>
        </p:spPr>
        <p:txBody>
          <a:bodyPr anchor="ctr"/>
          <a:lstStyle/>
          <a:p>
            <a:pPr algn="ctr">
              <a:defRPr/>
            </a:pPr>
            <a:endParaRPr lang="en-US" dirty="0">
              <a:solidFill>
                <a:schemeClr val="tx1">
                  <a:lumMod val="85000"/>
                  <a:lumOff val="15000"/>
                </a:schemeClr>
              </a:solidFill>
            </a:endParaRPr>
          </a:p>
        </p:txBody>
      </p:sp>
      <p:sp>
        <p:nvSpPr>
          <p:cNvPr id="24" name="TextBox 23">
            <a:extLst>
              <a:ext uri="{FF2B5EF4-FFF2-40B4-BE49-F238E27FC236}">
                <a16:creationId xmlns:a16="http://schemas.microsoft.com/office/drawing/2014/main" id="{0FD91A94-36F8-4AF8-9461-2F74EEE50B5F}"/>
              </a:ext>
            </a:extLst>
          </p:cNvPr>
          <p:cNvSpPr txBox="1"/>
          <p:nvPr/>
        </p:nvSpPr>
        <p:spPr>
          <a:xfrm>
            <a:off x="484113" y="339641"/>
            <a:ext cx="5040283" cy="338554"/>
          </a:xfrm>
          <a:prstGeom prst="rect">
            <a:avLst/>
          </a:prstGeom>
          <a:noFill/>
        </p:spPr>
        <p:txBody>
          <a:bodyPr wrap="square" rtlCol="0">
            <a:spAutoFit/>
          </a:bodyPr>
          <a:lstStyle/>
          <a:p>
            <a:r>
              <a:rPr lang="en-US" sz="2400" baseline="-25000" dirty="0">
                <a:solidFill>
                  <a:schemeClr val="accent1">
                    <a:lumMod val="50000"/>
                  </a:schemeClr>
                </a:solidFill>
                <a:latin typeface="FoundrySterling-Book"/>
              </a:rPr>
              <a:t>Department of Engineering Science, University of Oxford</a:t>
            </a:r>
          </a:p>
        </p:txBody>
      </p:sp>
      <p:pic>
        <p:nvPicPr>
          <p:cNvPr id="25" name="Picture 24">
            <a:extLst>
              <a:ext uri="{FF2B5EF4-FFF2-40B4-BE49-F238E27FC236}">
                <a16:creationId xmlns:a16="http://schemas.microsoft.com/office/drawing/2014/main" id="{5C979FAF-06BF-4810-967F-07D2130B64CE}"/>
              </a:ext>
            </a:extLst>
          </p:cNvPr>
          <p:cNvPicPr>
            <a:picLocks noChangeAspect="1"/>
          </p:cNvPicPr>
          <p:nvPr/>
        </p:nvPicPr>
        <p:blipFill rotWithShape="1">
          <a:blip r:embed="rId10"/>
          <a:srcRect l="3738" t="23536" r="3947" b="23030"/>
          <a:stretch/>
        </p:blipFill>
        <p:spPr>
          <a:xfrm>
            <a:off x="5950188" y="100728"/>
            <a:ext cx="2591384" cy="785613"/>
          </a:xfrm>
          <a:prstGeom prst="rect">
            <a:avLst/>
          </a:prstGeom>
        </p:spPr>
      </p:pic>
    </p:spTree>
    <p:extLst>
      <p:ext uri="{BB962C8B-B14F-4D97-AF65-F5344CB8AC3E}">
        <p14:creationId xmlns:p14="http://schemas.microsoft.com/office/powerpoint/2010/main" val="371299554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7" y="933899"/>
            <a:ext cx="8640763" cy="45719"/>
          </a:xfrm>
          <a:prstGeom prst="rect">
            <a:avLst/>
          </a:prstGeom>
          <a:solidFill>
            <a:srgbClr val="002060"/>
          </a:solidFill>
          <a:ln>
            <a:noFill/>
          </a:ln>
          <a:effectLst>
            <a:outerShdw dist="23000" dir="5400000" rotWithShape="0">
              <a:srgbClr val="000000">
                <a:alpha val="34998"/>
              </a:srgbClr>
            </a:outerShdw>
          </a:effectLst>
        </p:spPr>
        <p:txBody>
          <a:bodyPr anchor="ctr"/>
          <a:lstStyle/>
          <a:p>
            <a:pPr algn="ctr">
              <a:defRPr/>
            </a:pPr>
            <a:endParaRPr lang="en-US" dirty="0">
              <a:solidFill>
                <a:schemeClr val="tx1">
                  <a:lumMod val="85000"/>
                  <a:lumOff val="15000"/>
                </a:schemeClr>
              </a:solidFill>
            </a:endParaRPr>
          </a:p>
        </p:txBody>
      </p:sp>
      <p:sp>
        <p:nvSpPr>
          <p:cNvPr id="7" name="TextBox 6"/>
          <p:cNvSpPr txBox="1"/>
          <p:nvPr/>
        </p:nvSpPr>
        <p:spPr>
          <a:xfrm>
            <a:off x="484113" y="339641"/>
            <a:ext cx="5040283" cy="338554"/>
          </a:xfrm>
          <a:prstGeom prst="rect">
            <a:avLst/>
          </a:prstGeom>
          <a:noFill/>
        </p:spPr>
        <p:txBody>
          <a:bodyPr wrap="square" rtlCol="0">
            <a:spAutoFit/>
          </a:bodyPr>
          <a:lstStyle/>
          <a:p>
            <a:r>
              <a:rPr lang="en-US" sz="2400" baseline="-25000" dirty="0">
                <a:solidFill>
                  <a:schemeClr val="accent1">
                    <a:lumMod val="50000"/>
                  </a:schemeClr>
                </a:solidFill>
                <a:latin typeface="FoundrySterling-Book"/>
              </a:rPr>
              <a:t>Department of Engineering Science, University of Oxford</a:t>
            </a:r>
          </a:p>
        </p:txBody>
      </p:sp>
      <p:pic>
        <p:nvPicPr>
          <p:cNvPr id="3" name="Picture 2">
            <a:extLst>
              <a:ext uri="{FF2B5EF4-FFF2-40B4-BE49-F238E27FC236}">
                <a16:creationId xmlns:a16="http://schemas.microsoft.com/office/drawing/2014/main" id="{21D4A9A5-2CAB-4781-A13C-9EA8FCDADA3F}"/>
              </a:ext>
            </a:extLst>
          </p:cNvPr>
          <p:cNvPicPr>
            <a:picLocks noChangeAspect="1"/>
          </p:cNvPicPr>
          <p:nvPr/>
        </p:nvPicPr>
        <p:blipFill rotWithShape="1">
          <a:blip r:embed="rId3"/>
          <a:srcRect l="3738" t="23536" r="3947" b="23030"/>
          <a:stretch/>
        </p:blipFill>
        <p:spPr>
          <a:xfrm>
            <a:off x="5950188" y="100728"/>
            <a:ext cx="2591384" cy="785613"/>
          </a:xfrm>
          <a:prstGeom prst="rect">
            <a:avLst/>
          </a:prstGeom>
        </p:spPr>
      </p:pic>
      <p:sp>
        <p:nvSpPr>
          <p:cNvPr id="5" name="CustomShape 1">
            <a:extLst>
              <a:ext uri="{FF2B5EF4-FFF2-40B4-BE49-F238E27FC236}">
                <a16:creationId xmlns:a16="http://schemas.microsoft.com/office/drawing/2014/main" id="{8066F115-7D12-4E80-B0D5-46C7A2870092}"/>
              </a:ext>
            </a:extLst>
          </p:cNvPr>
          <p:cNvSpPr/>
          <p:nvPr/>
        </p:nvSpPr>
        <p:spPr>
          <a:xfrm>
            <a:off x="551442" y="1171527"/>
            <a:ext cx="7990130" cy="512056"/>
          </a:xfrm>
          <a:prstGeom prst="rect">
            <a:avLst/>
          </a:prstGeom>
          <a:noFill/>
          <a:ln>
            <a:noFill/>
          </a:ln>
          <a:effectLst>
            <a:outerShdw blurRad="50800" dist="38100" dir="2700000" algn="tl" rotWithShape="0">
              <a:prstClr val="black">
                <a:alpha val="40000"/>
              </a:prstClr>
            </a:outerShdw>
          </a:effectLst>
        </p:spPr>
        <p:txBody>
          <a:bodyPr lIns="90000" tIns="45000" rIns="90000" bIns="45000"/>
          <a:lstStyle/>
          <a:p>
            <a:pPr>
              <a:buSzPct val="45000"/>
            </a:pPr>
            <a:r>
              <a:rPr lang="en-GB" sz="2800" dirty="0">
                <a:solidFill>
                  <a:srgbClr val="213965"/>
                </a:solidFill>
                <a:latin typeface="Times New Roman" panose="02020603050405020304" pitchFamily="18" charset="0"/>
                <a:cs typeface="Times New Roman" panose="02020603050405020304" pitchFamily="18" charset="0"/>
              </a:rPr>
              <a:t>With Friends Like These, Who Needs Adversaries?</a:t>
            </a:r>
          </a:p>
        </p:txBody>
      </p:sp>
      <p:pic>
        <p:nvPicPr>
          <p:cNvPr id="19" name="Picture 18" descr="traces.pdf - Adobe Acrobat Reader DC">
            <a:extLst>
              <a:ext uri="{FF2B5EF4-FFF2-40B4-BE49-F238E27FC236}">
                <a16:creationId xmlns:a16="http://schemas.microsoft.com/office/drawing/2014/main" id="{C408C785-4AB9-4B9E-8332-F0CC3D873B9E}"/>
              </a:ext>
            </a:extLst>
          </p:cNvPr>
          <p:cNvPicPr>
            <a:picLocks noChangeAspect="1"/>
          </p:cNvPicPr>
          <p:nvPr/>
        </p:nvPicPr>
        <p:blipFill rotWithShape="1">
          <a:blip r:embed="rId4">
            <a:extLst>
              <a:ext uri="{28A0092B-C50C-407E-A947-70E740481C1C}">
                <a14:useLocalDpi xmlns:a14="http://schemas.microsoft.com/office/drawing/2010/main" val="0"/>
              </a:ext>
            </a:extLst>
          </a:blip>
          <a:srcRect l="2276" t="17511" r="19665" b="11932"/>
          <a:stretch/>
        </p:blipFill>
        <p:spPr>
          <a:xfrm>
            <a:off x="484113" y="2007692"/>
            <a:ext cx="7912395" cy="4025403"/>
          </a:xfrm>
          <a:prstGeom prst="rect">
            <a:avLst/>
          </a:prstGeom>
        </p:spPr>
      </p:pic>
    </p:spTree>
    <p:extLst>
      <p:ext uri="{BB962C8B-B14F-4D97-AF65-F5344CB8AC3E}">
        <p14:creationId xmlns:p14="http://schemas.microsoft.com/office/powerpoint/2010/main" val="4210813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7" y="933899"/>
            <a:ext cx="8640763" cy="45719"/>
          </a:xfrm>
          <a:prstGeom prst="rect">
            <a:avLst/>
          </a:prstGeom>
          <a:solidFill>
            <a:srgbClr val="002060"/>
          </a:solidFill>
          <a:ln>
            <a:noFill/>
          </a:ln>
          <a:effectLst>
            <a:outerShdw dist="23000" dir="5400000" rotWithShape="0">
              <a:srgbClr val="000000">
                <a:alpha val="34998"/>
              </a:srgbClr>
            </a:outerShdw>
          </a:effectLst>
        </p:spPr>
        <p:txBody>
          <a:bodyPr anchor="ctr"/>
          <a:lstStyle/>
          <a:p>
            <a:pPr algn="ctr">
              <a:defRPr/>
            </a:pPr>
            <a:endParaRPr lang="en-US" dirty="0">
              <a:solidFill>
                <a:schemeClr val="tx1">
                  <a:lumMod val="85000"/>
                  <a:lumOff val="15000"/>
                </a:schemeClr>
              </a:solidFill>
            </a:endParaRPr>
          </a:p>
        </p:txBody>
      </p:sp>
      <p:sp>
        <p:nvSpPr>
          <p:cNvPr id="7" name="TextBox 6"/>
          <p:cNvSpPr txBox="1"/>
          <p:nvPr/>
        </p:nvSpPr>
        <p:spPr>
          <a:xfrm>
            <a:off x="484113" y="339641"/>
            <a:ext cx="5040283" cy="338554"/>
          </a:xfrm>
          <a:prstGeom prst="rect">
            <a:avLst/>
          </a:prstGeom>
          <a:noFill/>
        </p:spPr>
        <p:txBody>
          <a:bodyPr wrap="square" rtlCol="0">
            <a:spAutoFit/>
          </a:bodyPr>
          <a:lstStyle/>
          <a:p>
            <a:r>
              <a:rPr lang="en-US" sz="2400" baseline="-25000" dirty="0">
                <a:solidFill>
                  <a:schemeClr val="accent1">
                    <a:lumMod val="50000"/>
                  </a:schemeClr>
                </a:solidFill>
                <a:latin typeface="FoundrySterling-Book"/>
              </a:rPr>
              <a:t>Department of Engineering Science, University of Oxford</a:t>
            </a:r>
          </a:p>
        </p:txBody>
      </p:sp>
      <p:pic>
        <p:nvPicPr>
          <p:cNvPr id="3" name="Picture 2">
            <a:extLst>
              <a:ext uri="{FF2B5EF4-FFF2-40B4-BE49-F238E27FC236}">
                <a16:creationId xmlns:a16="http://schemas.microsoft.com/office/drawing/2014/main" id="{21D4A9A5-2CAB-4781-A13C-9EA8FCDADA3F}"/>
              </a:ext>
            </a:extLst>
          </p:cNvPr>
          <p:cNvPicPr>
            <a:picLocks noChangeAspect="1"/>
          </p:cNvPicPr>
          <p:nvPr/>
        </p:nvPicPr>
        <p:blipFill rotWithShape="1">
          <a:blip r:embed="rId3"/>
          <a:srcRect l="3738" t="23536" r="3947" b="23030"/>
          <a:stretch/>
        </p:blipFill>
        <p:spPr>
          <a:xfrm>
            <a:off x="5950188" y="100728"/>
            <a:ext cx="2591384" cy="785613"/>
          </a:xfrm>
          <a:prstGeom prst="rect">
            <a:avLst/>
          </a:prstGeom>
        </p:spPr>
      </p:pic>
      <p:sp>
        <p:nvSpPr>
          <p:cNvPr id="5" name="CustomShape 1">
            <a:extLst>
              <a:ext uri="{FF2B5EF4-FFF2-40B4-BE49-F238E27FC236}">
                <a16:creationId xmlns:a16="http://schemas.microsoft.com/office/drawing/2014/main" id="{8066F115-7D12-4E80-B0D5-46C7A2870092}"/>
              </a:ext>
            </a:extLst>
          </p:cNvPr>
          <p:cNvSpPr/>
          <p:nvPr/>
        </p:nvSpPr>
        <p:spPr>
          <a:xfrm>
            <a:off x="551442" y="1171527"/>
            <a:ext cx="7990130" cy="512056"/>
          </a:xfrm>
          <a:prstGeom prst="rect">
            <a:avLst/>
          </a:prstGeom>
          <a:noFill/>
          <a:ln>
            <a:noFill/>
          </a:ln>
          <a:effectLst>
            <a:outerShdw blurRad="50800" dist="38100" dir="2700000" algn="tl" rotWithShape="0">
              <a:prstClr val="black">
                <a:alpha val="40000"/>
              </a:prstClr>
            </a:outerShdw>
          </a:effectLst>
        </p:spPr>
        <p:txBody>
          <a:bodyPr lIns="90000" tIns="45000" rIns="90000" bIns="45000"/>
          <a:lstStyle/>
          <a:p>
            <a:pPr>
              <a:buSzPct val="45000"/>
            </a:pPr>
            <a:r>
              <a:rPr lang="en-GB" sz="2800" dirty="0">
                <a:solidFill>
                  <a:srgbClr val="213965"/>
                </a:solidFill>
                <a:latin typeface="Times New Roman" panose="02020603050405020304" pitchFamily="18" charset="0"/>
                <a:cs typeface="Times New Roman" panose="02020603050405020304" pitchFamily="18" charset="0"/>
              </a:rPr>
              <a:t>Decision boundary curvature analysis</a:t>
            </a:r>
          </a:p>
        </p:txBody>
      </p:sp>
      <p:sp>
        <p:nvSpPr>
          <p:cNvPr id="9" name="Rectangle 8">
            <a:extLst>
              <a:ext uri="{FF2B5EF4-FFF2-40B4-BE49-F238E27FC236}">
                <a16:creationId xmlns:a16="http://schemas.microsoft.com/office/drawing/2014/main" id="{4BBD8651-D98F-4794-AF7A-70FCE1FB4F8A}"/>
              </a:ext>
            </a:extLst>
          </p:cNvPr>
          <p:cNvSpPr/>
          <p:nvPr/>
        </p:nvSpPr>
        <p:spPr>
          <a:xfrm>
            <a:off x="583503" y="2088614"/>
            <a:ext cx="7443840" cy="535531"/>
          </a:xfrm>
          <a:prstGeom prst="rect">
            <a:avLst/>
          </a:prstGeom>
        </p:spPr>
        <p:txBody>
          <a:bodyPr wrap="square">
            <a:spAutoFit/>
          </a:bodyPr>
          <a:lstStyle/>
          <a:p>
            <a:pPr>
              <a:lnSpc>
                <a:spcPct val="90000"/>
              </a:lnSpc>
            </a:pPr>
            <a:r>
              <a:rPr lang="en-GB" sz="1600" dirty="0">
                <a:solidFill>
                  <a:srgbClr val="213965"/>
                </a:solidFill>
                <a:latin typeface="Times New Roman" panose="02020603050405020304" pitchFamily="18" charset="0"/>
                <a:cs typeface="Times New Roman" panose="02020603050405020304" pitchFamily="18" charset="0"/>
              </a:rPr>
              <a:t>We extend and contextualise the framework for curvature analysis of deep network decision boundaries by </a:t>
            </a:r>
            <a:r>
              <a:rPr lang="en-GB" sz="1600" dirty="0" err="1">
                <a:solidFill>
                  <a:srgbClr val="213965"/>
                </a:solidFill>
                <a:latin typeface="Times New Roman" panose="02020603050405020304" pitchFamily="18" charset="0"/>
                <a:cs typeface="Times New Roman" panose="02020603050405020304" pitchFamily="18" charset="0"/>
              </a:rPr>
              <a:t>Dezfooli</a:t>
            </a:r>
            <a:r>
              <a:rPr lang="en-GB" sz="1600" dirty="0">
                <a:solidFill>
                  <a:srgbClr val="213965"/>
                </a:solidFill>
                <a:latin typeface="Times New Roman" panose="02020603050405020304" pitchFamily="18" charset="0"/>
                <a:cs typeface="Times New Roman" panose="02020603050405020304" pitchFamily="18" charset="0"/>
              </a:rPr>
              <a:t> et al.</a:t>
            </a:r>
          </a:p>
        </p:txBody>
      </p:sp>
      <p:pic>
        <p:nvPicPr>
          <p:cNvPr id="10" name="Picture 9">
            <a:extLst>
              <a:ext uri="{FF2B5EF4-FFF2-40B4-BE49-F238E27FC236}">
                <a16:creationId xmlns:a16="http://schemas.microsoft.com/office/drawing/2014/main" id="{26A5EE89-BD3B-401D-AE3F-79BF906793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258" y="3029177"/>
            <a:ext cx="2118169" cy="1532113"/>
          </a:xfrm>
          <a:prstGeom prst="rect">
            <a:avLst/>
          </a:prstGeom>
        </p:spPr>
      </p:pic>
      <p:pic>
        <p:nvPicPr>
          <p:cNvPr id="11" name="Picture 10">
            <a:extLst>
              <a:ext uri="{FF2B5EF4-FFF2-40B4-BE49-F238E27FC236}">
                <a16:creationId xmlns:a16="http://schemas.microsoft.com/office/drawing/2014/main" id="{BF28F562-3958-4A2B-AA66-60410A12ED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8848" y="3029176"/>
            <a:ext cx="2118168" cy="1532114"/>
          </a:xfrm>
          <a:prstGeom prst="rect">
            <a:avLst/>
          </a:prstGeom>
        </p:spPr>
      </p:pic>
      <p:pic>
        <p:nvPicPr>
          <p:cNvPr id="12" name="Picture 11">
            <a:extLst>
              <a:ext uri="{FF2B5EF4-FFF2-40B4-BE49-F238E27FC236}">
                <a16:creationId xmlns:a16="http://schemas.microsoft.com/office/drawing/2014/main" id="{C8EF54D9-AB10-4173-ABB1-866794FC65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56830" y="3029176"/>
            <a:ext cx="2118168" cy="1532114"/>
          </a:xfrm>
          <a:prstGeom prst="rect">
            <a:avLst/>
          </a:prstGeom>
        </p:spPr>
      </p:pic>
      <p:sp>
        <p:nvSpPr>
          <p:cNvPr id="13" name="TextBox 12">
            <a:extLst>
              <a:ext uri="{FF2B5EF4-FFF2-40B4-BE49-F238E27FC236}">
                <a16:creationId xmlns:a16="http://schemas.microsoft.com/office/drawing/2014/main" id="{05362A60-60FC-4B81-913E-3A7AF9094858}"/>
              </a:ext>
            </a:extLst>
          </p:cNvPr>
          <p:cNvSpPr txBox="1"/>
          <p:nvPr/>
        </p:nvSpPr>
        <p:spPr>
          <a:xfrm>
            <a:off x="1068712" y="4668905"/>
            <a:ext cx="2138531" cy="276999"/>
          </a:xfrm>
          <a:prstGeom prst="rect">
            <a:avLst/>
          </a:prstGeom>
          <a:noFill/>
        </p:spPr>
        <p:txBody>
          <a:bodyPr wrap="square" rtlCol="0">
            <a:spAutoFit/>
          </a:bodyPr>
          <a:lstStyle/>
          <a:p>
            <a:r>
              <a:rPr lang="en-GB" sz="1200" dirty="0">
                <a:solidFill>
                  <a:schemeClr val="accent1">
                    <a:lumMod val="50000"/>
                  </a:schemeClr>
                </a:solidFill>
              </a:rPr>
              <a:t>Positive curvature bound</a:t>
            </a:r>
          </a:p>
        </p:txBody>
      </p:sp>
      <p:sp>
        <p:nvSpPr>
          <p:cNvPr id="14" name="TextBox 13">
            <a:extLst>
              <a:ext uri="{FF2B5EF4-FFF2-40B4-BE49-F238E27FC236}">
                <a16:creationId xmlns:a16="http://schemas.microsoft.com/office/drawing/2014/main" id="{EDE677FB-76B5-4E7B-B53D-7F4E459ED1D4}"/>
              </a:ext>
            </a:extLst>
          </p:cNvPr>
          <p:cNvSpPr txBox="1"/>
          <p:nvPr/>
        </p:nvSpPr>
        <p:spPr>
          <a:xfrm>
            <a:off x="3196908" y="4668904"/>
            <a:ext cx="1818172" cy="276999"/>
          </a:xfrm>
          <a:prstGeom prst="rect">
            <a:avLst/>
          </a:prstGeom>
          <a:noFill/>
        </p:spPr>
        <p:txBody>
          <a:bodyPr wrap="square" rtlCol="0">
            <a:spAutoFit/>
          </a:bodyPr>
          <a:lstStyle/>
          <a:p>
            <a:r>
              <a:rPr lang="en-GB" sz="1200" dirty="0">
                <a:solidFill>
                  <a:schemeClr val="accent1">
                    <a:lumMod val="50000"/>
                  </a:schemeClr>
                </a:solidFill>
              </a:rPr>
              <a:t>Flat curvature bound</a:t>
            </a:r>
          </a:p>
        </p:txBody>
      </p:sp>
      <p:sp>
        <p:nvSpPr>
          <p:cNvPr id="15" name="TextBox 14">
            <a:extLst>
              <a:ext uri="{FF2B5EF4-FFF2-40B4-BE49-F238E27FC236}">
                <a16:creationId xmlns:a16="http://schemas.microsoft.com/office/drawing/2014/main" id="{B55AF562-8259-4B24-AAAB-7EB1B3820252}"/>
              </a:ext>
            </a:extLst>
          </p:cNvPr>
          <p:cNvSpPr txBox="1"/>
          <p:nvPr/>
        </p:nvSpPr>
        <p:spPr>
          <a:xfrm>
            <a:off x="5359809" y="4665602"/>
            <a:ext cx="2215417" cy="276999"/>
          </a:xfrm>
          <a:prstGeom prst="rect">
            <a:avLst/>
          </a:prstGeom>
          <a:noFill/>
        </p:spPr>
        <p:txBody>
          <a:bodyPr wrap="square" rtlCol="0">
            <a:spAutoFit/>
          </a:bodyPr>
          <a:lstStyle/>
          <a:p>
            <a:r>
              <a:rPr lang="en-GB" sz="1200" dirty="0">
                <a:solidFill>
                  <a:schemeClr val="accent1">
                    <a:lumMod val="50000"/>
                  </a:schemeClr>
                </a:solidFill>
              </a:rPr>
              <a:t>Negative curvature bound</a:t>
            </a:r>
          </a:p>
        </p:txBody>
      </p:sp>
    </p:spTree>
    <p:extLst>
      <p:ext uri="{BB962C8B-B14F-4D97-AF65-F5344CB8AC3E}">
        <p14:creationId xmlns:p14="http://schemas.microsoft.com/office/powerpoint/2010/main" val="1083269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7" y="933899"/>
            <a:ext cx="8640763" cy="45719"/>
          </a:xfrm>
          <a:prstGeom prst="rect">
            <a:avLst/>
          </a:prstGeom>
          <a:solidFill>
            <a:srgbClr val="002060"/>
          </a:solidFill>
          <a:ln>
            <a:noFill/>
          </a:ln>
          <a:effectLst>
            <a:outerShdw dist="23000" dir="5400000" rotWithShape="0">
              <a:srgbClr val="000000">
                <a:alpha val="34998"/>
              </a:srgbClr>
            </a:outerShdw>
          </a:effectLst>
        </p:spPr>
        <p:txBody>
          <a:bodyPr anchor="ctr"/>
          <a:lstStyle/>
          <a:p>
            <a:pPr algn="ctr">
              <a:defRPr/>
            </a:pPr>
            <a:endParaRPr lang="en-US" dirty="0">
              <a:solidFill>
                <a:schemeClr val="tx1">
                  <a:lumMod val="85000"/>
                  <a:lumOff val="15000"/>
                </a:schemeClr>
              </a:solidFill>
            </a:endParaRPr>
          </a:p>
        </p:txBody>
      </p:sp>
      <p:sp>
        <p:nvSpPr>
          <p:cNvPr id="7" name="TextBox 6"/>
          <p:cNvSpPr txBox="1"/>
          <p:nvPr/>
        </p:nvSpPr>
        <p:spPr>
          <a:xfrm>
            <a:off x="484113" y="339641"/>
            <a:ext cx="5040283" cy="338554"/>
          </a:xfrm>
          <a:prstGeom prst="rect">
            <a:avLst/>
          </a:prstGeom>
          <a:noFill/>
        </p:spPr>
        <p:txBody>
          <a:bodyPr wrap="square" rtlCol="0">
            <a:spAutoFit/>
          </a:bodyPr>
          <a:lstStyle/>
          <a:p>
            <a:r>
              <a:rPr lang="en-US" sz="2400" baseline="-25000" dirty="0">
                <a:solidFill>
                  <a:schemeClr val="accent1">
                    <a:lumMod val="50000"/>
                  </a:schemeClr>
                </a:solidFill>
                <a:latin typeface="FoundrySterling-Book"/>
              </a:rPr>
              <a:t>Department of Engineering Science, University of Oxford</a:t>
            </a:r>
          </a:p>
        </p:txBody>
      </p:sp>
      <p:pic>
        <p:nvPicPr>
          <p:cNvPr id="3" name="Picture 2">
            <a:extLst>
              <a:ext uri="{FF2B5EF4-FFF2-40B4-BE49-F238E27FC236}">
                <a16:creationId xmlns:a16="http://schemas.microsoft.com/office/drawing/2014/main" id="{21D4A9A5-2CAB-4781-A13C-9EA8FCDADA3F}"/>
              </a:ext>
            </a:extLst>
          </p:cNvPr>
          <p:cNvPicPr>
            <a:picLocks noChangeAspect="1"/>
          </p:cNvPicPr>
          <p:nvPr/>
        </p:nvPicPr>
        <p:blipFill rotWithShape="1">
          <a:blip r:embed="rId3"/>
          <a:srcRect l="3738" t="23536" r="3947" b="23030"/>
          <a:stretch/>
        </p:blipFill>
        <p:spPr>
          <a:xfrm>
            <a:off x="5950188" y="100728"/>
            <a:ext cx="2591384" cy="785613"/>
          </a:xfrm>
          <a:prstGeom prst="rect">
            <a:avLst/>
          </a:prstGeom>
        </p:spPr>
      </p:pic>
      <p:sp>
        <p:nvSpPr>
          <p:cNvPr id="5" name="CustomShape 1">
            <a:extLst>
              <a:ext uri="{FF2B5EF4-FFF2-40B4-BE49-F238E27FC236}">
                <a16:creationId xmlns:a16="http://schemas.microsoft.com/office/drawing/2014/main" id="{8066F115-7D12-4E80-B0D5-46C7A2870092}"/>
              </a:ext>
            </a:extLst>
          </p:cNvPr>
          <p:cNvSpPr/>
          <p:nvPr/>
        </p:nvSpPr>
        <p:spPr>
          <a:xfrm>
            <a:off x="551442" y="1171527"/>
            <a:ext cx="7990130" cy="512056"/>
          </a:xfrm>
          <a:prstGeom prst="rect">
            <a:avLst/>
          </a:prstGeom>
          <a:noFill/>
          <a:ln>
            <a:noFill/>
          </a:ln>
          <a:effectLst>
            <a:outerShdw blurRad="50800" dist="38100" dir="2700000" algn="tl" rotWithShape="0">
              <a:prstClr val="black">
                <a:alpha val="40000"/>
              </a:prstClr>
            </a:outerShdw>
          </a:effectLst>
        </p:spPr>
        <p:txBody>
          <a:bodyPr lIns="90000" tIns="45000" rIns="90000" bIns="45000"/>
          <a:lstStyle/>
          <a:p>
            <a:pPr>
              <a:buSzPct val="45000"/>
            </a:pPr>
            <a:r>
              <a:rPr lang="en-GB" sz="2800" dirty="0">
                <a:solidFill>
                  <a:srgbClr val="213965"/>
                </a:solidFill>
                <a:latin typeface="Times New Roman" panose="02020603050405020304" pitchFamily="18" charset="0"/>
                <a:cs typeface="Times New Roman" panose="02020603050405020304" pitchFamily="18" charset="0"/>
              </a:rPr>
              <a:t>Decision boundary curvature analysis</a:t>
            </a:r>
          </a:p>
        </p:txBody>
      </p:sp>
      <p:pic>
        <p:nvPicPr>
          <p:cNvPr id="2" name="Picture 1">
            <a:extLst>
              <a:ext uri="{FF2B5EF4-FFF2-40B4-BE49-F238E27FC236}">
                <a16:creationId xmlns:a16="http://schemas.microsoft.com/office/drawing/2014/main" id="{27E2EFC4-0BB0-407B-92B9-AACB5D585456}"/>
              </a:ext>
            </a:extLst>
          </p:cNvPr>
          <p:cNvPicPr>
            <a:picLocks noChangeAspect="1"/>
          </p:cNvPicPr>
          <p:nvPr/>
        </p:nvPicPr>
        <p:blipFill>
          <a:blip r:embed="rId4"/>
          <a:stretch>
            <a:fillRect/>
          </a:stretch>
        </p:blipFill>
        <p:spPr>
          <a:xfrm>
            <a:off x="7" y="2035848"/>
            <a:ext cx="8643938" cy="3660600"/>
          </a:xfrm>
          <a:prstGeom prst="rect">
            <a:avLst/>
          </a:prstGeom>
        </p:spPr>
      </p:pic>
    </p:spTree>
    <p:extLst>
      <p:ext uri="{BB962C8B-B14F-4D97-AF65-F5344CB8AC3E}">
        <p14:creationId xmlns:p14="http://schemas.microsoft.com/office/powerpoint/2010/main" val="27541472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7" y="933899"/>
            <a:ext cx="8640763" cy="45719"/>
          </a:xfrm>
          <a:prstGeom prst="rect">
            <a:avLst/>
          </a:prstGeom>
          <a:solidFill>
            <a:srgbClr val="002060"/>
          </a:solidFill>
          <a:ln>
            <a:noFill/>
          </a:ln>
          <a:effectLst>
            <a:outerShdw dist="23000" dir="5400000" rotWithShape="0">
              <a:srgbClr val="000000">
                <a:alpha val="34998"/>
              </a:srgbClr>
            </a:outerShdw>
          </a:effectLst>
        </p:spPr>
        <p:txBody>
          <a:bodyPr anchor="ctr"/>
          <a:lstStyle/>
          <a:p>
            <a:pPr algn="ctr">
              <a:defRPr/>
            </a:pPr>
            <a:endParaRPr lang="en-US" dirty="0">
              <a:solidFill>
                <a:schemeClr val="tx1">
                  <a:lumMod val="85000"/>
                  <a:lumOff val="15000"/>
                </a:schemeClr>
              </a:solidFill>
            </a:endParaRPr>
          </a:p>
        </p:txBody>
      </p:sp>
      <p:sp>
        <p:nvSpPr>
          <p:cNvPr id="7" name="TextBox 6"/>
          <p:cNvSpPr txBox="1"/>
          <p:nvPr/>
        </p:nvSpPr>
        <p:spPr>
          <a:xfrm>
            <a:off x="484113" y="339641"/>
            <a:ext cx="5040283" cy="338554"/>
          </a:xfrm>
          <a:prstGeom prst="rect">
            <a:avLst/>
          </a:prstGeom>
          <a:noFill/>
        </p:spPr>
        <p:txBody>
          <a:bodyPr wrap="square" rtlCol="0">
            <a:spAutoFit/>
          </a:bodyPr>
          <a:lstStyle/>
          <a:p>
            <a:r>
              <a:rPr lang="en-US" sz="2400" baseline="-25000" dirty="0">
                <a:solidFill>
                  <a:schemeClr val="accent1">
                    <a:lumMod val="50000"/>
                  </a:schemeClr>
                </a:solidFill>
                <a:latin typeface="FoundrySterling-Book"/>
              </a:rPr>
              <a:t>Department of Engineering Science, University of Oxford</a:t>
            </a:r>
          </a:p>
        </p:txBody>
      </p:sp>
      <p:pic>
        <p:nvPicPr>
          <p:cNvPr id="3" name="Picture 2">
            <a:extLst>
              <a:ext uri="{FF2B5EF4-FFF2-40B4-BE49-F238E27FC236}">
                <a16:creationId xmlns:a16="http://schemas.microsoft.com/office/drawing/2014/main" id="{21D4A9A5-2CAB-4781-A13C-9EA8FCDADA3F}"/>
              </a:ext>
            </a:extLst>
          </p:cNvPr>
          <p:cNvPicPr>
            <a:picLocks noChangeAspect="1"/>
          </p:cNvPicPr>
          <p:nvPr/>
        </p:nvPicPr>
        <p:blipFill rotWithShape="1">
          <a:blip r:embed="rId3"/>
          <a:srcRect l="3738" t="23536" r="3947" b="23030"/>
          <a:stretch/>
        </p:blipFill>
        <p:spPr>
          <a:xfrm>
            <a:off x="5950188" y="100728"/>
            <a:ext cx="2591384" cy="785613"/>
          </a:xfrm>
          <a:prstGeom prst="rect">
            <a:avLst/>
          </a:prstGeom>
        </p:spPr>
      </p:pic>
      <p:sp>
        <p:nvSpPr>
          <p:cNvPr id="5" name="CustomShape 1">
            <a:extLst>
              <a:ext uri="{FF2B5EF4-FFF2-40B4-BE49-F238E27FC236}">
                <a16:creationId xmlns:a16="http://schemas.microsoft.com/office/drawing/2014/main" id="{8066F115-7D12-4E80-B0D5-46C7A2870092}"/>
              </a:ext>
            </a:extLst>
          </p:cNvPr>
          <p:cNvSpPr/>
          <p:nvPr/>
        </p:nvSpPr>
        <p:spPr>
          <a:xfrm>
            <a:off x="551442" y="1171527"/>
            <a:ext cx="7990130" cy="512056"/>
          </a:xfrm>
          <a:prstGeom prst="rect">
            <a:avLst/>
          </a:prstGeom>
          <a:noFill/>
          <a:ln>
            <a:noFill/>
          </a:ln>
          <a:effectLst>
            <a:outerShdw blurRad="50800" dist="38100" dir="2700000" algn="tl" rotWithShape="0">
              <a:prstClr val="black">
                <a:alpha val="40000"/>
              </a:prstClr>
            </a:outerShdw>
          </a:effectLst>
        </p:spPr>
        <p:txBody>
          <a:bodyPr lIns="90000" tIns="45000" rIns="90000" bIns="45000"/>
          <a:lstStyle/>
          <a:p>
            <a:pPr>
              <a:buSzPct val="45000"/>
            </a:pPr>
            <a:r>
              <a:rPr lang="en-GB" sz="2800" dirty="0">
                <a:solidFill>
                  <a:srgbClr val="213965"/>
                </a:solidFill>
                <a:latin typeface="Times New Roman" panose="02020603050405020304" pitchFamily="18" charset="0"/>
                <a:cs typeface="Times New Roman" panose="02020603050405020304" pitchFamily="18" charset="0"/>
              </a:rPr>
              <a:t>Decision boundary curvature analysis</a:t>
            </a:r>
          </a:p>
        </p:txBody>
      </p:sp>
      <p:sp>
        <p:nvSpPr>
          <p:cNvPr id="9" name="Rectangle 8">
            <a:extLst>
              <a:ext uri="{FF2B5EF4-FFF2-40B4-BE49-F238E27FC236}">
                <a16:creationId xmlns:a16="http://schemas.microsoft.com/office/drawing/2014/main" id="{4BBD8651-D98F-4794-AF7A-70FCE1FB4F8A}"/>
              </a:ext>
            </a:extLst>
          </p:cNvPr>
          <p:cNvSpPr/>
          <p:nvPr/>
        </p:nvSpPr>
        <p:spPr>
          <a:xfrm>
            <a:off x="583503" y="2088614"/>
            <a:ext cx="7443840" cy="535531"/>
          </a:xfrm>
          <a:prstGeom prst="rect">
            <a:avLst/>
          </a:prstGeom>
        </p:spPr>
        <p:txBody>
          <a:bodyPr wrap="square">
            <a:spAutoFit/>
          </a:bodyPr>
          <a:lstStyle/>
          <a:p>
            <a:pPr>
              <a:lnSpc>
                <a:spcPct val="90000"/>
              </a:lnSpc>
            </a:pPr>
            <a:r>
              <a:rPr lang="en-GB" sz="1600" dirty="0">
                <a:solidFill>
                  <a:srgbClr val="213965"/>
                </a:solidFill>
                <a:latin typeface="Times New Roman" panose="02020603050405020304" pitchFamily="18" charset="0"/>
                <a:cs typeface="Times New Roman" panose="02020603050405020304" pitchFamily="18" charset="0"/>
              </a:rPr>
              <a:t>We extend and contextualise the framework for curvature analysis of deep network decision boundaries by </a:t>
            </a:r>
            <a:r>
              <a:rPr lang="en-GB" sz="1600" dirty="0" err="1">
                <a:solidFill>
                  <a:srgbClr val="213965"/>
                </a:solidFill>
                <a:latin typeface="Times New Roman" panose="02020603050405020304" pitchFamily="18" charset="0"/>
                <a:cs typeface="Times New Roman" panose="02020603050405020304" pitchFamily="18" charset="0"/>
              </a:rPr>
              <a:t>Dezfooli</a:t>
            </a:r>
            <a:r>
              <a:rPr lang="en-GB" sz="1600" dirty="0">
                <a:solidFill>
                  <a:srgbClr val="213965"/>
                </a:solidFill>
                <a:latin typeface="Times New Roman" panose="02020603050405020304" pitchFamily="18" charset="0"/>
                <a:cs typeface="Times New Roman" panose="02020603050405020304" pitchFamily="18" charset="0"/>
              </a:rPr>
              <a:t> et al.</a:t>
            </a:r>
          </a:p>
        </p:txBody>
      </p:sp>
      <p:pic>
        <p:nvPicPr>
          <p:cNvPr id="10" name="Picture 9">
            <a:extLst>
              <a:ext uri="{FF2B5EF4-FFF2-40B4-BE49-F238E27FC236}">
                <a16:creationId xmlns:a16="http://schemas.microsoft.com/office/drawing/2014/main" id="{26A5EE89-BD3B-401D-AE3F-79BF906793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258" y="3029177"/>
            <a:ext cx="2118169" cy="1532113"/>
          </a:xfrm>
          <a:prstGeom prst="rect">
            <a:avLst/>
          </a:prstGeom>
        </p:spPr>
      </p:pic>
      <p:pic>
        <p:nvPicPr>
          <p:cNvPr id="11" name="Picture 10">
            <a:extLst>
              <a:ext uri="{FF2B5EF4-FFF2-40B4-BE49-F238E27FC236}">
                <a16:creationId xmlns:a16="http://schemas.microsoft.com/office/drawing/2014/main" id="{BF28F562-3958-4A2B-AA66-60410A12ED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8848" y="3029176"/>
            <a:ext cx="2118168" cy="1532114"/>
          </a:xfrm>
          <a:prstGeom prst="rect">
            <a:avLst/>
          </a:prstGeom>
        </p:spPr>
      </p:pic>
      <p:pic>
        <p:nvPicPr>
          <p:cNvPr id="12" name="Picture 11">
            <a:extLst>
              <a:ext uri="{FF2B5EF4-FFF2-40B4-BE49-F238E27FC236}">
                <a16:creationId xmlns:a16="http://schemas.microsoft.com/office/drawing/2014/main" id="{C8EF54D9-AB10-4173-ABB1-866794FC65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56830" y="3029176"/>
            <a:ext cx="2118168" cy="1532114"/>
          </a:xfrm>
          <a:prstGeom prst="rect">
            <a:avLst/>
          </a:prstGeom>
        </p:spPr>
      </p:pic>
      <p:sp>
        <p:nvSpPr>
          <p:cNvPr id="13" name="TextBox 12">
            <a:extLst>
              <a:ext uri="{FF2B5EF4-FFF2-40B4-BE49-F238E27FC236}">
                <a16:creationId xmlns:a16="http://schemas.microsoft.com/office/drawing/2014/main" id="{05362A60-60FC-4B81-913E-3A7AF9094858}"/>
              </a:ext>
            </a:extLst>
          </p:cNvPr>
          <p:cNvSpPr txBox="1"/>
          <p:nvPr/>
        </p:nvSpPr>
        <p:spPr>
          <a:xfrm>
            <a:off x="1068712" y="4668905"/>
            <a:ext cx="2138531" cy="276999"/>
          </a:xfrm>
          <a:prstGeom prst="rect">
            <a:avLst/>
          </a:prstGeom>
          <a:noFill/>
        </p:spPr>
        <p:txBody>
          <a:bodyPr wrap="square" rtlCol="0">
            <a:spAutoFit/>
          </a:bodyPr>
          <a:lstStyle/>
          <a:p>
            <a:r>
              <a:rPr lang="en-GB" sz="1200" dirty="0">
                <a:solidFill>
                  <a:schemeClr val="accent1">
                    <a:lumMod val="50000"/>
                  </a:schemeClr>
                </a:solidFill>
              </a:rPr>
              <a:t>Positive curvature bound</a:t>
            </a:r>
          </a:p>
        </p:txBody>
      </p:sp>
      <p:sp>
        <p:nvSpPr>
          <p:cNvPr id="14" name="TextBox 13">
            <a:extLst>
              <a:ext uri="{FF2B5EF4-FFF2-40B4-BE49-F238E27FC236}">
                <a16:creationId xmlns:a16="http://schemas.microsoft.com/office/drawing/2014/main" id="{EDE677FB-76B5-4E7B-B53D-7F4E459ED1D4}"/>
              </a:ext>
            </a:extLst>
          </p:cNvPr>
          <p:cNvSpPr txBox="1"/>
          <p:nvPr/>
        </p:nvSpPr>
        <p:spPr>
          <a:xfrm>
            <a:off x="3196908" y="4668904"/>
            <a:ext cx="1818172" cy="276999"/>
          </a:xfrm>
          <a:prstGeom prst="rect">
            <a:avLst/>
          </a:prstGeom>
          <a:noFill/>
        </p:spPr>
        <p:txBody>
          <a:bodyPr wrap="square" rtlCol="0">
            <a:spAutoFit/>
          </a:bodyPr>
          <a:lstStyle/>
          <a:p>
            <a:r>
              <a:rPr lang="en-GB" sz="1200" dirty="0">
                <a:solidFill>
                  <a:schemeClr val="accent1">
                    <a:lumMod val="50000"/>
                  </a:schemeClr>
                </a:solidFill>
              </a:rPr>
              <a:t>Flat curvature bound</a:t>
            </a:r>
          </a:p>
        </p:txBody>
      </p:sp>
      <p:sp>
        <p:nvSpPr>
          <p:cNvPr id="15" name="TextBox 14">
            <a:extLst>
              <a:ext uri="{FF2B5EF4-FFF2-40B4-BE49-F238E27FC236}">
                <a16:creationId xmlns:a16="http://schemas.microsoft.com/office/drawing/2014/main" id="{B55AF562-8259-4B24-AAAB-7EB1B3820252}"/>
              </a:ext>
            </a:extLst>
          </p:cNvPr>
          <p:cNvSpPr txBox="1"/>
          <p:nvPr/>
        </p:nvSpPr>
        <p:spPr>
          <a:xfrm>
            <a:off x="5359809" y="4665602"/>
            <a:ext cx="2215417" cy="276999"/>
          </a:xfrm>
          <a:prstGeom prst="rect">
            <a:avLst/>
          </a:prstGeom>
          <a:noFill/>
        </p:spPr>
        <p:txBody>
          <a:bodyPr wrap="square" rtlCol="0">
            <a:spAutoFit/>
          </a:bodyPr>
          <a:lstStyle/>
          <a:p>
            <a:r>
              <a:rPr lang="en-GB" sz="1200" dirty="0">
                <a:solidFill>
                  <a:schemeClr val="accent1">
                    <a:lumMod val="50000"/>
                  </a:schemeClr>
                </a:solidFill>
              </a:rPr>
              <a:t>Negative curvature bound</a:t>
            </a:r>
          </a:p>
        </p:txBody>
      </p:sp>
    </p:spTree>
    <p:extLst>
      <p:ext uri="{BB962C8B-B14F-4D97-AF65-F5344CB8AC3E}">
        <p14:creationId xmlns:p14="http://schemas.microsoft.com/office/powerpoint/2010/main" val="1231190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7" y="933899"/>
            <a:ext cx="8640763" cy="45719"/>
          </a:xfrm>
          <a:prstGeom prst="rect">
            <a:avLst/>
          </a:prstGeom>
          <a:solidFill>
            <a:srgbClr val="002060"/>
          </a:solidFill>
          <a:ln>
            <a:noFill/>
          </a:ln>
          <a:effectLst>
            <a:outerShdw dist="23000" dir="5400000" rotWithShape="0">
              <a:srgbClr val="000000">
                <a:alpha val="34998"/>
              </a:srgbClr>
            </a:outerShdw>
          </a:effectLst>
        </p:spPr>
        <p:txBody>
          <a:bodyPr anchor="ctr"/>
          <a:lstStyle/>
          <a:p>
            <a:pPr algn="ctr">
              <a:defRPr/>
            </a:pPr>
            <a:endParaRPr lang="en-US" dirty="0">
              <a:solidFill>
                <a:schemeClr val="tx1">
                  <a:lumMod val="85000"/>
                  <a:lumOff val="15000"/>
                </a:schemeClr>
              </a:solidFill>
            </a:endParaRPr>
          </a:p>
        </p:txBody>
      </p:sp>
      <p:sp>
        <p:nvSpPr>
          <p:cNvPr id="7" name="TextBox 6"/>
          <p:cNvSpPr txBox="1"/>
          <p:nvPr/>
        </p:nvSpPr>
        <p:spPr>
          <a:xfrm>
            <a:off x="484113" y="339641"/>
            <a:ext cx="5040283" cy="338554"/>
          </a:xfrm>
          <a:prstGeom prst="rect">
            <a:avLst/>
          </a:prstGeom>
          <a:noFill/>
        </p:spPr>
        <p:txBody>
          <a:bodyPr wrap="square" rtlCol="0">
            <a:spAutoFit/>
          </a:bodyPr>
          <a:lstStyle/>
          <a:p>
            <a:r>
              <a:rPr lang="en-US" sz="2400" baseline="-25000" dirty="0">
                <a:solidFill>
                  <a:schemeClr val="accent1">
                    <a:lumMod val="50000"/>
                  </a:schemeClr>
                </a:solidFill>
                <a:latin typeface="FoundrySterling-Book"/>
              </a:rPr>
              <a:t>Department of Engineering Science, University of Oxford</a:t>
            </a:r>
          </a:p>
        </p:txBody>
      </p:sp>
      <p:pic>
        <p:nvPicPr>
          <p:cNvPr id="3" name="Picture 2">
            <a:extLst>
              <a:ext uri="{FF2B5EF4-FFF2-40B4-BE49-F238E27FC236}">
                <a16:creationId xmlns:a16="http://schemas.microsoft.com/office/drawing/2014/main" id="{21D4A9A5-2CAB-4781-A13C-9EA8FCDADA3F}"/>
              </a:ext>
            </a:extLst>
          </p:cNvPr>
          <p:cNvPicPr>
            <a:picLocks noChangeAspect="1"/>
          </p:cNvPicPr>
          <p:nvPr/>
        </p:nvPicPr>
        <p:blipFill rotWithShape="1">
          <a:blip r:embed="rId3"/>
          <a:srcRect l="3738" t="23536" r="3947" b="23030"/>
          <a:stretch/>
        </p:blipFill>
        <p:spPr>
          <a:xfrm>
            <a:off x="5950188" y="100728"/>
            <a:ext cx="2591384" cy="785613"/>
          </a:xfrm>
          <a:prstGeom prst="rect">
            <a:avLst/>
          </a:prstGeom>
        </p:spPr>
      </p:pic>
      <p:sp>
        <p:nvSpPr>
          <p:cNvPr id="5" name="CustomShape 1">
            <a:extLst>
              <a:ext uri="{FF2B5EF4-FFF2-40B4-BE49-F238E27FC236}">
                <a16:creationId xmlns:a16="http://schemas.microsoft.com/office/drawing/2014/main" id="{8066F115-7D12-4E80-B0D5-46C7A2870092}"/>
              </a:ext>
            </a:extLst>
          </p:cNvPr>
          <p:cNvSpPr/>
          <p:nvPr/>
        </p:nvSpPr>
        <p:spPr>
          <a:xfrm>
            <a:off x="551442" y="1171527"/>
            <a:ext cx="7366340" cy="512056"/>
          </a:xfrm>
          <a:prstGeom prst="rect">
            <a:avLst/>
          </a:prstGeom>
          <a:noFill/>
          <a:ln>
            <a:noFill/>
          </a:ln>
          <a:effectLst>
            <a:outerShdw blurRad="50800" dist="38100" dir="2700000" algn="tl" rotWithShape="0">
              <a:prstClr val="black">
                <a:alpha val="40000"/>
              </a:prstClr>
            </a:outerShdw>
          </a:effectLst>
        </p:spPr>
        <p:txBody>
          <a:bodyPr lIns="90000" tIns="45000" rIns="90000" bIns="45000"/>
          <a:lstStyle/>
          <a:p>
            <a:pPr>
              <a:lnSpc>
                <a:spcPct val="90000"/>
              </a:lnSpc>
            </a:pPr>
            <a:r>
              <a:rPr lang="en-GB" sz="2800" dirty="0">
                <a:solidFill>
                  <a:srgbClr val="213965"/>
                </a:solidFill>
                <a:latin typeface="Times New Roman" panose="02020603050405020304" pitchFamily="18" charset="0"/>
                <a:cs typeface="Times New Roman" panose="02020603050405020304" pitchFamily="18" charset="0"/>
              </a:rPr>
              <a:t>My Research</a:t>
            </a:r>
            <a:endParaRPr sz="1000" dirty="0">
              <a:solidFill>
                <a:srgbClr val="213965"/>
              </a:solidFill>
              <a:latin typeface="Times New Roman" panose="02020603050405020304" pitchFamily="18" charset="0"/>
              <a:cs typeface="Times New Roman" panose="02020603050405020304" pitchFamily="18" charset="0"/>
            </a:endParaRPr>
          </a:p>
        </p:txBody>
      </p:sp>
      <p:sp>
        <p:nvSpPr>
          <p:cNvPr id="6" name="CustomShape 3">
            <a:extLst>
              <a:ext uri="{FF2B5EF4-FFF2-40B4-BE49-F238E27FC236}">
                <a16:creationId xmlns:a16="http://schemas.microsoft.com/office/drawing/2014/main" id="{1E330763-24E7-4C52-9A97-1EAC49EEFD9E}"/>
              </a:ext>
            </a:extLst>
          </p:cNvPr>
          <p:cNvSpPr/>
          <p:nvPr/>
        </p:nvSpPr>
        <p:spPr>
          <a:xfrm>
            <a:off x="551442" y="1936244"/>
            <a:ext cx="6657226" cy="3816486"/>
          </a:xfrm>
          <a:prstGeom prst="rect">
            <a:avLst/>
          </a:prstGeom>
          <a:noFill/>
          <a:ln>
            <a:noFill/>
          </a:ln>
        </p:spPr>
        <p:txBody>
          <a:bodyPr lIns="90000" tIns="45000" rIns="90000" bIns="45000"/>
          <a:lstStyle/>
          <a:p>
            <a:pPr marL="342883" indent="-342883">
              <a:buSzPct val="45000"/>
              <a:buFont typeface="Wingdings" panose="05000000000000000000" pitchFamily="2" charset="2"/>
              <a:buChar char="q"/>
            </a:pPr>
            <a:r>
              <a:rPr lang="en-GB" sz="1600" dirty="0">
                <a:solidFill>
                  <a:srgbClr val="213965"/>
                </a:solidFill>
                <a:latin typeface="Times New Roman" panose="02020603050405020304" pitchFamily="18" charset="0"/>
                <a:cs typeface="Times New Roman" panose="02020603050405020304" pitchFamily="18" charset="0"/>
              </a:rPr>
              <a:t>Prototypical Priors: From Improving Classification to Zero-Shot Learning</a:t>
            </a:r>
          </a:p>
          <a:p>
            <a:pPr marL="342883" indent="-342883">
              <a:buSzPct val="45000"/>
              <a:buFont typeface="Wingdings" panose="05000000000000000000" pitchFamily="2" charset="2"/>
              <a:buChar char="q"/>
            </a:pPr>
            <a:endParaRPr lang="en-GB" sz="1600" dirty="0">
              <a:solidFill>
                <a:srgbClr val="213965"/>
              </a:solidFill>
              <a:latin typeface="Times New Roman" panose="02020603050405020304" pitchFamily="18" charset="0"/>
              <a:cs typeface="Times New Roman" panose="02020603050405020304" pitchFamily="18" charset="0"/>
            </a:endParaRPr>
          </a:p>
          <a:p>
            <a:pPr marL="342883" indent="-342883">
              <a:buSzPct val="45000"/>
              <a:buFont typeface="Wingdings" panose="05000000000000000000" pitchFamily="2" charset="2"/>
              <a:buChar char="q"/>
            </a:pPr>
            <a:r>
              <a:rPr lang="en-GB" sz="1600" dirty="0">
                <a:solidFill>
                  <a:srgbClr val="213965"/>
                </a:solidFill>
                <a:latin typeface="Times New Roman" panose="02020603050405020304" pitchFamily="18" charset="0"/>
                <a:cs typeface="Times New Roman" panose="02020603050405020304" pitchFamily="18" charset="0"/>
              </a:rPr>
              <a:t>End-to-End Saliency Mapping via Probability Distribution Prediction</a:t>
            </a:r>
          </a:p>
          <a:p>
            <a:pPr marL="342883" indent="-342883">
              <a:buSzPct val="45000"/>
              <a:buFont typeface="Wingdings" panose="05000000000000000000" pitchFamily="2" charset="2"/>
              <a:buChar char="q"/>
            </a:pPr>
            <a:endParaRPr lang="en-GB" sz="1600" dirty="0">
              <a:solidFill>
                <a:srgbClr val="213965"/>
              </a:solidFill>
              <a:latin typeface="Times New Roman" panose="02020603050405020304" pitchFamily="18" charset="0"/>
              <a:cs typeface="Times New Roman" panose="02020603050405020304" pitchFamily="18" charset="0"/>
            </a:endParaRPr>
          </a:p>
          <a:p>
            <a:pPr marL="342883" indent="-342883">
              <a:buSzPct val="45000"/>
              <a:buFont typeface="Wingdings" panose="05000000000000000000" pitchFamily="2" charset="2"/>
              <a:buChar char="q"/>
            </a:pPr>
            <a:r>
              <a:rPr lang="en-GB" sz="1600" dirty="0">
                <a:solidFill>
                  <a:srgbClr val="213965"/>
                </a:solidFill>
                <a:latin typeface="Times New Roman" panose="02020603050405020304" pitchFamily="18" charset="0"/>
                <a:cs typeface="Times New Roman" panose="02020603050405020304" pitchFamily="18" charset="0"/>
              </a:rPr>
              <a:t>Straight to Shapes: Real-time Detection of Encoded Shapes</a:t>
            </a:r>
          </a:p>
          <a:p>
            <a:pPr marL="342883" indent="-342883">
              <a:buSzPct val="45000"/>
              <a:buFont typeface="Wingdings" panose="05000000000000000000" pitchFamily="2" charset="2"/>
              <a:buChar char="q"/>
            </a:pPr>
            <a:endParaRPr lang="en-GB" sz="1600" dirty="0">
              <a:solidFill>
                <a:srgbClr val="213965"/>
              </a:solidFill>
              <a:latin typeface="Times New Roman" panose="02020603050405020304" pitchFamily="18" charset="0"/>
              <a:cs typeface="Times New Roman" panose="02020603050405020304" pitchFamily="18" charset="0"/>
            </a:endParaRPr>
          </a:p>
          <a:p>
            <a:pPr marL="342883" indent="-342883">
              <a:buSzPct val="45000"/>
              <a:buFont typeface="Wingdings" panose="05000000000000000000" pitchFamily="2" charset="2"/>
              <a:buChar char="q"/>
            </a:pPr>
            <a:endParaRPr lang="en-GB" sz="1600" dirty="0">
              <a:solidFill>
                <a:srgbClr val="213965"/>
              </a:solidFill>
              <a:latin typeface="Times New Roman" panose="02020603050405020304" pitchFamily="18" charset="0"/>
              <a:cs typeface="Times New Roman" panose="02020603050405020304" pitchFamily="18" charset="0"/>
            </a:endParaRPr>
          </a:p>
          <a:p>
            <a:pPr marL="342883" indent="-342883">
              <a:buSzPct val="45000"/>
              <a:buFont typeface="Wingdings" panose="05000000000000000000" pitchFamily="2" charset="2"/>
              <a:buChar char="q"/>
            </a:pPr>
            <a:endParaRPr lang="en-GB" sz="1600" dirty="0">
              <a:solidFill>
                <a:srgbClr val="213965"/>
              </a:solidFill>
              <a:latin typeface="Times New Roman" panose="02020603050405020304" pitchFamily="18" charset="0"/>
              <a:cs typeface="Times New Roman" panose="02020603050405020304" pitchFamily="18" charset="0"/>
            </a:endParaRPr>
          </a:p>
          <a:p>
            <a:pPr marL="342883" indent="-342883">
              <a:buSzPct val="45000"/>
              <a:buFont typeface="Wingdings" panose="05000000000000000000" pitchFamily="2" charset="2"/>
              <a:buChar char="q"/>
            </a:pPr>
            <a:r>
              <a:rPr lang="en-GB" sz="1600" dirty="0">
                <a:solidFill>
                  <a:srgbClr val="213965"/>
                </a:solidFill>
                <a:latin typeface="Times New Roman" panose="02020603050405020304" pitchFamily="18" charset="0"/>
                <a:cs typeface="Times New Roman" panose="02020603050405020304" pitchFamily="18" charset="0"/>
              </a:rPr>
              <a:t>Learn to pay attention: Adapting attention mechanism in convnets</a:t>
            </a:r>
          </a:p>
          <a:p>
            <a:pPr marL="342883" indent="-342883">
              <a:buSzPct val="45000"/>
              <a:buFont typeface="Wingdings" panose="05000000000000000000" pitchFamily="2" charset="2"/>
              <a:buChar char="q"/>
            </a:pPr>
            <a:endParaRPr lang="en-GB" sz="1600" dirty="0">
              <a:solidFill>
                <a:srgbClr val="213965"/>
              </a:solidFill>
              <a:latin typeface="Times New Roman" panose="02020603050405020304" pitchFamily="18" charset="0"/>
              <a:cs typeface="Times New Roman" panose="02020603050405020304" pitchFamily="18" charset="0"/>
            </a:endParaRPr>
          </a:p>
          <a:p>
            <a:pPr marL="342883" indent="-342883">
              <a:buSzPct val="45000"/>
              <a:buFont typeface="Wingdings" panose="05000000000000000000" pitchFamily="2" charset="2"/>
              <a:buChar char="q"/>
            </a:pPr>
            <a:r>
              <a:rPr lang="en-GB" b="1" dirty="0">
                <a:solidFill>
                  <a:srgbClr val="213965"/>
                </a:solidFill>
                <a:latin typeface="Times New Roman" panose="02020603050405020304" pitchFamily="18" charset="0"/>
                <a:cs typeface="Times New Roman" panose="02020603050405020304" pitchFamily="18" charset="0"/>
              </a:rPr>
              <a:t>With Friends Like These, Who Needs Adversaries?</a:t>
            </a:r>
          </a:p>
          <a:p>
            <a:pPr>
              <a:buSzPct val="45000"/>
            </a:pPr>
            <a:endParaRPr lang="en-GB" sz="1600" dirty="0">
              <a:solidFill>
                <a:srgbClr val="213965"/>
              </a:solidFill>
              <a:latin typeface="Times New Roman" panose="02020603050405020304" pitchFamily="18" charset="0"/>
              <a:cs typeface="Times New Roman" panose="02020603050405020304" pitchFamily="18" charset="0"/>
            </a:endParaRPr>
          </a:p>
          <a:p>
            <a:pPr marL="342883" indent="-342883">
              <a:buSzPct val="45000"/>
              <a:buFont typeface="Wingdings" panose="05000000000000000000" pitchFamily="2" charset="2"/>
              <a:buChar char="q"/>
            </a:pPr>
            <a:endParaRPr lang="en-GB" sz="1600" dirty="0">
              <a:solidFill>
                <a:srgbClr val="213965"/>
              </a:solidFill>
              <a:latin typeface="Times New Roman" panose="02020603050405020304" pitchFamily="18" charset="0"/>
              <a:cs typeface="Times New Roman" panose="02020603050405020304" pitchFamily="18" charset="0"/>
            </a:endParaRPr>
          </a:p>
        </p:txBody>
      </p:sp>
      <p:sp>
        <p:nvSpPr>
          <p:cNvPr id="14" name="Right Brace 13">
            <a:extLst>
              <a:ext uri="{FF2B5EF4-FFF2-40B4-BE49-F238E27FC236}">
                <a16:creationId xmlns:a16="http://schemas.microsoft.com/office/drawing/2014/main" id="{6282BE02-0910-4CA9-B27B-658A723B1127}"/>
              </a:ext>
            </a:extLst>
          </p:cNvPr>
          <p:cNvSpPr/>
          <p:nvPr/>
        </p:nvSpPr>
        <p:spPr>
          <a:xfrm>
            <a:off x="7057748" y="1683583"/>
            <a:ext cx="301840" cy="1889517"/>
          </a:xfrm>
          <a:prstGeom prst="rightBrace">
            <a:avLst/>
          </a:prstGeom>
          <a:ln w="19050">
            <a:solidFill>
              <a:schemeClr val="accent1">
                <a:lumMod val="75000"/>
              </a:schemeClr>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GB">
              <a:solidFill>
                <a:schemeClr val="accent1">
                  <a:lumMod val="75000"/>
                </a:schemeClr>
              </a:solidFill>
            </a:endParaRPr>
          </a:p>
        </p:txBody>
      </p:sp>
      <p:sp>
        <p:nvSpPr>
          <p:cNvPr id="15" name="Right Brace 14">
            <a:extLst>
              <a:ext uri="{FF2B5EF4-FFF2-40B4-BE49-F238E27FC236}">
                <a16:creationId xmlns:a16="http://schemas.microsoft.com/office/drawing/2014/main" id="{9D7BE2AA-C8B6-4C13-8A80-6E94F7515702}"/>
              </a:ext>
            </a:extLst>
          </p:cNvPr>
          <p:cNvSpPr/>
          <p:nvPr/>
        </p:nvSpPr>
        <p:spPr>
          <a:xfrm>
            <a:off x="6431323" y="3844487"/>
            <a:ext cx="301840" cy="1258295"/>
          </a:xfrm>
          <a:prstGeom prst="rightBrace">
            <a:avLst/>
          </a:prstGeom>
          <a:ln w="19050">
            <a:solidFill>
              <a:schemeClr val="accent1">
                <a:lumMod val="75000"/>
              </a:schemeClr>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GB">
              <a:solidFill>
                <a:schemeClr val="accent1">
                  <a:lumMod val="75000"/>
                </a:schemeClr>
              </a:solidFill>
            </a:endParaRPr>
          </a:p>
        </p:txBody>
      </p:sp>
      <p:sp>
        <p:nvSpPr>
          <p:cNvPr id="2" name="Rectangle 1">
            <a:extLst>
              <a:ext uri="{FF2B5EF4-FFF2-40B4-BE49-F238E27FC236}">
                <a16:creationId xmlns:a16="http://schemas.microsoft.com/office/drawing/2014/main" id="{9D8C8499-29AA-4937-A76E-CB61B323E52C}"/>
              </a:ext>
            </a:extLst>
          </p:cNvPr>
          <p:cNvSpPr/>
          <p:nvPr/>
        </p:nvSpPr>
        <p:spPr>
          <a:xfrm>
            <a:off x="7456330" y="2259009"/>
            <a:ext cx="1272332" cy="738664"/>
          </a:xfrm>
          <a:prstGeom prst="rect">
            <a:avLst/>
          </a:prstGeom>
        </p:spPr>
        <p:txBody>
          <a:bodyPr wrap="square">
            <a:spAutoFit/>
          </a:bodyPr>
          <a:lstStyle/>
          <a:p>
            <a:r>
              <a:rPr lang="en-GB" sz="1400" dirty="0">
                <a:solidFill>
                  <a:srgbClr val="213965"/>
                </a:solidFill>
                <a:latin typeface="Times New Roman" panose="02020603050405020304" pitchFamily="18" charset="0"/>
                <a:cs typeface="Times New Roman" panose="02020603050405020304" pitchFamily="18" charset="0"/>
              </a:rPr>
              <a:t>Use of CNNs for scene understanding</a:t>
            </a:r>
            <a:endParaRPr lang="en-GB" sz="1400" dirty="0"/>
          </a:p>
        </p:txBody>
      </p:sp>
      <p:sp>
        <p:nvSpPr>
          <p:cNvPr id="16" name="Rectangle 15">
            <a:extLst>
              <a:ext uri="{FF2B5EF4-FFF2-40B4-BE49-F238E27FC236}">
                <a16:creationId xmlns:a16="http://schemas.microsoft.com/office/drawing/2014/main" id="{A0B0F95B-BDF5-4E1D-937B-4D8F3B7A5AF4}"/>
              </a:ext>
            </a:extLst>
          </p:cNvPr>
          <p:cNvSpPr/>
          <p:nvPr/>
        </p:nvSpPr>
        <p:spPr>
          <a:xfrm>
            <a:off x="6898517" y="4061104"/>
            <a:ext cx="1430474" cy="584775"/>
          </a:xfrm>
          <a:prstGeom prst="rect">
            <a:avLst/>
          </a:prstGeom>
        </p:spPr>
        <p:txBody>
          <a:bodyPr wrap="square">
            <a:spAutoFit/>
          </a:bodyPr>
          <a:lstStyle/>
          <a:p>
            <a:r>
              <a:rPr lang="en-GB" sz="1600" b="1" dirty="0">
                <a:solidFill>
                  <a:srgbClr val="213965"/>
                </a:solidFill>
                <a:latin typeface="Times New Roman" panose="02020603050405020304" pitchFamily="18" charset="0"/>
                <a:cs typeface="Times New Roman" panose="02020603050405020304" pitchFamily="18" charset="0"/>
              </a:rPr>
              <a:t>Examination of CNNs</a:t>
            </a:r>
            <a:endParaRPr lang="en-GB" sz="1600" b="1" dirty="0"/>
          </a:p>
        </p:txBody>
      </p:sp>
    </p:spTree>
    <p:extLst>
      <p:ext uri="{BB962C8B-B14F-4D97-AF65-F5344CB8AC3E}">
        <p14:creationId xmlns:p14="http://schemas.microsoft.com/office/powerpoint/2010/main" val="7670795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7" y="933899"/>
            <a:ext cx="8640763" cy="45719"/>
          </a:xfrm>
          <a:prstGeom prst="rect">
            <a:avLst/>
          </a:prstGeom>
          <a:solidFill>
            <a:srgbClr val="002060"/>
          </a:solidFill>
          <a:ln>
            <a:noFill/>
          </a:ln>
          <a:effectLst>
            <a:outerShdw dist="23000" dir="5400000" rotWithShape="0">
              <a:srgbClr val="000000">
                <a:alpha val="34998"/>
              </a:srgbClr>
            </a:outerShdw>
          </a:effectLst>
        </p:spPr>
        <p:txBody>
          <a:bodyPr anchor="ctr"/>
          <a:lstStyle/>
          <a:p>
            <a:pPr algn="ctr">
              <a:defRPr/>
            </a:pPr>
            <a:endParaRPr lang="en-US" dirty="0">
              <a:solidFill>
                <a:schemeClr val="tx1">
                  <a:lumMod val="85000"/>
                  <a:lumOff val="15000"/>
                </a:schemeClr>
              </a:solidFill>
            </a:endParaRPr>
          </a:p>
        </p:txBody>
      </p:sp>
      <p:sp>
        <p:nvSpPr>
          <p:cNvPr id="7" name="TextBox 6"/>
          <p:cNvSpPr txBox="1"/>
          <p:nvPr/>
        </p:nvSpPr>
        <p:spPr>
          <a:xfrm>
            <a:off x="484113" y="339641"/>
            <a:ext cx="5040283" cy="338554"/>
          </a:xfrm>
          <a:prstGeom prst="rect">
            <a:avLst/>
          </a:prstGeom>
          <a:noFill/>
        </p:spPr>
        <p:txBody>
          <a:bodyPr wrap="square" rtlCol="0">
            <a:spAutoFit/>
          </a:bodyPr>
          <a:lstStyle/>
          <a:p>
            <a:r>
              <a:rPr lang="en-US" sz="2400" baseline="-25000" dirty="0">
                <a:solidFill>
                  <a:schemeClr val="accent1">
                    <a:lumMod val="50000"/>
                  </a:schemeClr>
                </a:solidFill>
                <a:latin typeface="FoundrySterling-Book"/>
              </a:rPr>
              <a:t>Department of Engineering Science, University of Oxford</a:t>
            </a:r>
          </a:p>
        </p:txBody>
      </p:sp>
      <p:pic>
        <p:nvPicPr>
          <p:cNvPr id="3" name="Picture 2">
            <a:extLst>
              <a:ext uri="{FF2B5EF4-FFF2-40B4-BE49-F238E27FC236}">
                <a16:creationId xmlns:a16="http://schemas.microsoft.com/office/drawing/2014/main" id="{21D4A9A5-2CAB-4781-A13C-9EA8FCDADA3F}"/>
              </a:ext>
            </a:extLst>
          </p:cNvPr>
          <p:cNvPicPr>
            <a:picLocks noChangeAspect="1"/>
          </p:cNvPicPr>
          <p:nvPr/>
        </p:nvPicPr>
        <p:blipFill rotWithShape="1">
          <a:blip r:embed="rId3"/>
          <a:srcRect l="3738" t="23536" r="3947" b="23030"/>
          <a:stretch/>
        </p:blipFill>
        <p:spPr>
          <a:xfrm>
            <a:off x="5950188" y="100728"/>
            <a:ext cx="2591384" cy="785613"/>
          </a:xfrm>
          <a:prstGeom prst="rect">
            <a:avLst/>
          </a:prstGeom>
        </p:spPr>
      </p:pic>
      <p:sp>
        <p:nvSpPr>
          <p:cNvPr id="5" name="CustomShape 1">
            <a:extLst>
              <a:ext uri="{FF2B5EF4-FFF2-40B4-BE49-F238E27FC236}">
                <a16:creationId xmlns:a16="http://schemas.microsoft.com/office/drawing/2014/main" id="{8066F115-7D12-4E80-B0D5-46C7A2870092}"/>
              </a:ext>
            </a:extLst>
          </p:cNvPr>
          <p:cNvSpPr/>
          <p:nvPr/>
        </p:nvSpPr>
        <p:spPr>
          <a:xfrm>
            <a:off x="551442" y="1151649"/>
            <a:ext cx="7990130" cy="512056"/>
          </a:xfrm>
          <a:prstGeom prst="rect">
            <a:avLst/>
          </a:prstGeom>
          <a:noFill/>
          <a:ln>
            <a:noFill/>
          </a:ln>
          <a:effectLst>
            <a:outerShdw blurRad="50800" dist="38100" dir="2700000" algn="tl" rotWithShape="0">
              <a:prstClr val="black">
                <a:alpha val="40000"/>
              </a:prstClr>
            </a:outerShdw>
          </a:effectLst>
        </p:spPr>
        <p:txBody>
          <a:bodyPr lIns="90000" tIns="45000" rIns="90000" bIns="45000"/>
          <a:lstStyle/>
          <a:p>
            <a:pPr>
              <a:buSzPct val="45000"/>
            </a:pPr>
            <a:r>
              <a:rPr lang="en-GB" sz="2800" dirty="0">
                <a:solidFill>
                  <a:srgbClr val="213965"/>
                </a:solidFill>
                <a:latin typeface="Times New Roman" panose="02020603050405020304" pitchFamily="18" charset="0"/>
                <a:cs typeface="Times New Roman" panose="02020603050405020304" pitchFamily="18" charset="0"/>
              </a:rPr>
              <a:t>Class Identity as </a:t>
            </a:r>
            <a:r>
              <a:rPr lang="en-GB" sz="2800" i="1" dirty="0">
                <a:solidFill>
                  <a:srgbClr val="213965"/>
                </a:solidFill>
                <a:latin typeface="Times New Roman" panose="02020603050405020304" pitchFamily="18" charset="0"/>
                <a:cs typeface="Times New Roman" panose="02020603050405020304" pitchFamily="18" charset="0"/>
              </a:rPr>
              <a:t>f</a:t>
            </a:r>
            <a:r>
              <a:rPr lang="en-GB" sz="2800" dirty="0">
                <a:solidFill>
                  <a:srgbClr val="213965"/>
                </a:solidFill>
                <a:latin typeface="Times New Roman" panose="02020603050405020304" pitchFamily="18" charset="0"/>
                <a:cs typeface="Times New Roman" panose="02020603050405020304" pitchFamily="18" charset="0"/>
              </a:rPr>
              <a:t>(component in high-curvature dirs.)</a:t>
            </a:r>
          </a:p>
        </p:txBody>
      </p:sp>
      <p:pic>
        <p:nvPicPr>
          <p:cNvPr id="2" name="Picture 1">
            <a:extLst>
              <a:ext uri="{FF2B5EF4-FFF2-40B4-BE49-F238E27FC236}">
                <a16:creationId xmlns:a16="http://schemas.microsoft.com/office/drawing/2014/main" id="{B8A9610D-E2CE-4915-B5F1-F22BF536FDBE}"/>
              </a:ext>
            </a:extLst>
          </p:cNvPr>
          <p:cNvPicPr>
            <a:picLocks noChangeAspect="1"/>
          </p:cNvPicPr>
          <p:nvPr/>
        </p:nvPicPr>
        <p:blipFill>
          <a:blip r:embed="rId4"/>
          <a:stretch>
            <a:fillRect/>
          </a:stretch>
        </p:blipFill>
        <p:spPr>
          <a:xfrm>
            <a:off x="-3168" y="2110746"/>
            <a:ext cx="8643938" cy="3116624"/>
          </a:xfrm>
          <a:prstGeom prst="rect">
            <a:avLst/>
          </a:prstGeom>
        </p:spPr>
      </p:pic>
    </p:spTree>
    <p:extLst>
      <p:ext uri="{BB962C8B-B14F-4D97-AF65-F5344CB8AC3E}">
        <p14:creationId xmlns:p14="http://schemas.microsoft.com/office/powerpoint/2010/main" val="2260875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7" y="933899"/>
            <a:ext cx="8640763" cy="45719"/>
          </a:xfrm>
          <a:prstGeom prst="rect">
            <a:avLst/>
          </a:prstGeom>
          <a:solidFill>
            <a:srgbClr val="002060"/>
          </a:solidFill>
          <a:ln>
            <a:noFill/>
          </a:ln>
          <a:effectLst>
            <a:outerShdw dist="23000" dir="5400000" rotWithShape="0">
              <a:srgbClr val="000000">
                <a:alpha val="34998"/>
              </a:srgbClr>
            </a:outerShdw>
          </a:effectLst>
        </p:spPr>
        <p:txBody>
          <a:bodyPr anchor="ctr"/>
          <a:lstStyle/>
          <a:p>
            <a:pPr algn="ctr">
              <a:defRPr/>
            </a:pPr>
            <a:endParaRPr lang="en-US" dirty="0">
              <a:solidFill>
                <a:schemeClr val="tx1">
                  <a:lumMod val="85000"/>
                  <a:lumOff val="15000"/>
                </a:schemeClr>
              </a:solidFill>
            </a:endParaRPr>
          </a:p>
        </p:txBody>
      </p:sp>
      <p:sp>
        <p:nvSpPr>
          <p:cNvPr id="7" name="TextBox 6"/>
          <p:cNvSpPr txBox="1"/>
          <p:nvPr/>
        </p:nvSpPr>
        <p:spPr>
          <a:xfrm>
            <a:off x="484113" y="339641"/>
            <a:ext cx="5040283" cy="338554"/>
          </a:xfrm>
          <a:prstGeom prst="rect">
            <a:avLst/>
          </a:prstGeom>
          <a:noFill/>
        </p:spPr>
        <p:txBody>
          <a:bodyPr wrap="square" rtlCol="0">
            <a:spAutoFit/>
          </a:bodyPr>
          <a:lstStyle/>
          <a:p>
            <a:r>
              <a:rPr lang="en-US" sz="2400" baseline="-25000" dirty="0">
                <a:solidFill>
                  <a:schemeClr val="accent1">
                    <a:lumMod val="50000"/>
                  </a:schemeClr>
                </a:solidFill>
                <a:latin typeface="FoundrySterling-Book"/>
              </a:rPr>
              <a:t>Department of Engineering Science, University of Oxford</a:t>
            </a:r>
          </a:p>
        </p:txBody>
      </p:sp>
      <p:pic>
        <p:nvPicPr>
          <p:cNvPr id="3" name="Picture 2">
            <a:extLst>
              <a:ext uri="{FF2B5EF4-FFF2-40B4-BE49-F238E27FC236}">
                <a16:creationId xmlns:a16="http://schemas.microsoft.com/office/drawing/2014/main" id="{21D4A9A5-2CAB-4781-A13C-9EA8FCDADA3F}"/>
              </a:ext>
            </a:extLst>
          </p:cNvPr>
          <p:cNvPicPr>
            <a:picLocks noChangeAspect="1"/>
          </p:cNvPicPr>
          <p:nvPr/>
        </p:nvPicPr>
        <p:blipFill rotWithShape="1">
          <a:blip r:embed="rId3"/>
          <a:srcRect l="3738" t="23536" r="3947" b="23030"/>
          <a:stretch/>
        </p:blipFill>
        <p:spPr>
          <a:xfrm>
            <a:off x="5950188" y="100728"/>
            <a:ext cx="2591384" cy="785613"/>
          </a:xfrm>
          <a:prstGeom prst="rect">
            <a:avLst/>
          </a:prstGeom>
        </p:spPr>
      </p:pic>
      <p:pic>
        <p:nvPicPr>
          <p:cNvPr id="4" name="Picture 3">
            <a:extLst>
              <a:ext uri="{FF2B5EF4-FFF2-40B4-BE49-F238E27FC236}">
                <a16:creationId xmlns:a16="http://schemas.microsoft.com/office/drawing/2014/main" id="{C2449A74-E8D8-4627-B334-7C03DAD289C6}"/>
              </a:ext>
            </a:extLst>
          </p:cNvPr>
          <p:cNvPicPr>
            <a:picLocks noChangeAspect="1"/>
          </p:cNvPicPr>
          <p:nvPr/>
        </p:nvPicPr>
        <p:blipFill>
          <a:blip r:embed="rId4"/>
          <a:stretch>
            <a:fillRect/>
          </a:stretch>
        </p:blipFill>
        <p:spPr>
          <a:xfrm>
            <a:off x="3638" y="1205505"/>
            <a:ext cx="8643938" cy="5454985"/>
          </a:xfrm>
          <a:prstGeom prst="rect">
            <a:avLst/>
          </a:prstGeom>
        </p:spPr>
      </p:pic>
    </p:spTree>
    <p:extLst>
      <p:ext uri="{BB962C8B-B14F-4D97-AF65-F5344CB8AC3E}">
        <p14:creationId xmlns:p14="http://schemas.microsoft.com/office/powerpoint/2010/main" val="14957882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7" y="933899"/>
            <a:ext cx="8640763" cy="45719"/>
          </a:xfrm>
          <a:prstGeom prst="rect">
            <a:avLst/>
          </a:prstGeom>
          <a:solidFill>
            <a:srgbClr val="002060"/>
          </a:solidFill>
          <a:ln>
            <a:noFill/>
          </a:ln>
          <a:effectLst>
            <a:outerShdw dist="23000" dir="5400000" rotWithShape="0">
              <a:srgbClr val="000000">
                <a:alpha val="34998"/>
              </a:srgbClr>
            </a:outerShdw>
          </a:effectLst>
        </p:spPr>
        <p:txBody>
          <a:bodyPr anchor="ctr"/>
          <a:lstStyle/>
          <a:p>
            <a:pPr algn="ctr">
              <a:defRPr/>
            </a:pPr>
            <a:endParaRPr lang="en-US" dirty="0">
              <a:solidFill>
                <a:schemeClr val="tx1">
                  <a:lumMod val="85000"/>
                  <a:lumOff val="15000"/>
                </a:schemeClr>
              </a:solidFill>
            </a:endParaRPr>
          </a:p>
        </p:txBody>
      </p:sp>
      <p:sp>
        <p:nvSpPr>
          <p:cNvPr id="7" name="TextBox 6"/>
          <p:cNvSpPr txBox="1"/>
          <p:nvPr/>
        </p:nvSpPr>
        <p:spPr>
          <a:xfrm>
            <a:off x="484113" y="339641"/>
            <a:ext cx="5040283" cy="338554"/>
          </a:xfrm>
          <a:prstGeom prst="rect">
            <a:avLst/>
          </a:prstGeom>
          <a:noFill/>
        </p:spPr>
        <p:txBody>
          <a:bodyPr wrap="square" rtlCol="0">
            <a:spAutoFit/>
          </a:bodyPr>
          <a:lstStyle/>
          <a:p>
            <a:r>
              <a:rPr lang="en-US" sz="2400" baseline="-25000" dirty="0">
                <a:solidFill>
                  <a:schemeClr val="accent1">
                    <a:lumMod val="50000"/>
                  </a:schemeClr>
                </a:solidFill>
                <a:latin typeface="FoundrySterling-Book"/>
              </a:rPr>
              <a:t>Department of Engineering Science, University of Oxford</a:t>
            </a:r>
          </a:p>
        </p:txBody>
      </p:sp>
      <p:pic>
        <p:nvPicPr>
          <p:cNvPr id="3" name="Picture 2">
            <a:extLst>
              <a:ext uri="{FF2B5EF4-FFF2-40B4-BE49-F238E27FC236}">
                <a16:creationId xmlns:a16="http://schemas.microsoft.com/office/drawing/2014/main" id="{21D4A9A5-2CAB-4781-A13C-9EA8FCDADA3F}"/>
              </a:ext>
            </a:extLst>
          </p:cNvPr>
          <p:cNvPicPr>
            <a:picLocks noChangeAspect="1"/>
          </p:cNvPicPr>
          <p:nvPr/>
        </p:nvPicPr>
        <p:blipFill rotWithShape="1">
          <a:blip r:embed="rId3"/>
          <a:srcRect l="3738" t="23536" r="3947" b="23030"/>
          <a:stretch/>
        </p:blipFill>
        <p:spPr>
          <a:xfrm>
            <a:off x="5950188" y="100728"/>
            <a:ext cx="2591384" cy="785613"/>
          </a:xfrm>
          <a:prstGeom prst="rect">
            <a:avLst/>
          </a:prstGeom>
        </p:spPr>
      </p:pic>
      <p:sp>
        <p:nvSpPr>
          <p:cNvPr id="5" name="CustomShape 1">
            <a:extLst>
              <a:ext uri="{FF2B5EF4-FFF2-40B4-BE49-F238E27FC236}">
                <a16:creationId xmlns:a16="http://schemas.microsoft.com/office/drawing/2014/main" id="{8066F115-7D12-4E80-B0D5-46C7A2870092}"/>
              </a:ext>
            </a:extLst>
          </p:cNvPr>
          <p:cNvSpPr/>
          <p:nvPr/>
        </p:nvSpPr>
        <p:spPr>
          <a:xfrm>
            <a:off x="397565" y="1092015"/>
            <a:ext cx="8144007" cy="936820"/>
          </a:xfrm>
          <a:prstGeom prst="rect">
            <a:avLst/>
          </a:prstGeom>
          <a:noFill/>
          <a:ln>
            <a:noFill/>
          </a:ln>
          <a:effectLst>
            <a:outerShdw blurRad="50800" dist="38100" dir="2700000" algn="tl" rotWithShape="0">
              <a:prstClr val="black">
                <a:alpha val="40000"/>
              </a:prstClr>
            </a:outerShdw>
          </a:effectLst>
        </p:spPr>
        <p:txBody>
          <a:bodyPr lIns="90000" tIns="45000" rIns="90000" bIns="45000"/>
          <a:lstStyle/>
          <a:p>
            <a:pPr>
              <a:buSzPct val="45000"/>
            </a:pPr>
            <a:r>
              <a:rPr lang="en-US" sz="2800" dirty="0">
                <a:solidFill>
                  <a:srgbClr val="213965"/>
                </a:solidFill>
                <a:latin typeface="Times New Roman" panose="02020603050405020304" pitchFamily="18" charset="0"/>
                <a:cs typeface="Times New Roman" panose="02020603050405020304" pitchFamily="18" charset="0"/>
              </a:rPr>
              <a:t>T</a:t>
            </a:r>
            <a:r>
              <a:rPr lang="en-GB" sz="2800" dirty="0">
                <a:solidFill>
                  <a:srgbClr val="213965"/>
                </a:solidFill>
                <a:latin typeface="Times New Roman" panose="02020603050405020304" pitchFamily="18" charset="0"/>
                <a:cs typeface="Times New Roman" panose="02020603050405020304" pitchFamily="18" charset="0"/>
              </a:rPr>
              <a:t>rain/Test Acc. as </a:t>
            </a:r>
            <a:r>
              <a:rPr lang="en-GB" sz="2800" i="1" dirty="0">
                <a:solidFill>
                  <a:srgbClr val="213965"/>
                </a:solidFill>
                <a:latin typeface="Times New Roman" panose="02020603050405020304" pitchFamily="18" charset="0"/>
                <a:cs typeface="Times New Roman" panose="02020603050405020304" pitchFamily="18" charset="0"/>
              </a:rPr>
              <a:t>f</a:t>
            </a:r>
            <a:r>
              <a:rPr lang="en-GB" sz="2800" dirty="0">
                <a:solidFill>
                  <a:srgbClr val="213965"/>
                </a:solidFill>
                <a:latin typeface="Times New Roman" panose="02020603050405020304" pitchFamily="18" charset="0"/>
                <a:cs typeface="Times New Roman" panose="02020603050405020304" pitchFamily="18" charset="0"/>
              </a:rPr>
              <a:t>(component in high-curvature dirs.)</a:t>
            </a:r>
          </a:p>
        </p:txBody>
      </p:sp>
      <p:pic>
        <p:nvPicPr>
          <p:cNvPr id="9" name="Picture 8" descr="classperf_curvature.pdf - Adobe Acrobat Reader DC">
            <a:extLst>
              <a:ext uri="{FF2B5EF4-FFF2-40B4-BE49-F238E27FC236}">
                <a16:creationId xmlns:a16="http://schemas.microsoft.com/office/drawing/2014/main" id="{F2EBAA38-C714-4716-8325-77198A3C240F}"/>
              </a:ext>
            </a:extLst>
          </p:cNvPr>
          <p:cNvPicPr>
            <a:picLocks noChangeAspect="1"/>
          </p:cNvPicPr>
          <p:nvPr/>
        </p:nvPicPr>
        <p:blipFill rotWithShape="1">
          <a:blip r:embed="rId4">
            <a:extLst>
              <a:ext uri="{28A0092B-C50C-407E-A947-70E740481C1C}">
                <a14:useLocalDpi xmlns:a14="http://schemas.microsoft.com/office/drawing/2010/main" val="0"/>
              </a:ext>
            </a:extLst>
          </a:blip>
          <a:srcRect l="2276" t="35707" r="19665" b="20625"/>
          <a:stretch/>
        </p:blipFill>
        <p:spPr>
          <a:xfrm>
            <a:off x="551442" y="2330258"/>
            <a:ext cx="7620000" cy="2399300"/>
          </a:xfrm>
          <a:prstGeom prst="rect">
            <a:avLst/>
          </a:prstGeom>
        </p:spPr>
      </p:pic>
      <p:sp>
        <p:nvSpPr>
          <p:cNvPr id="10" name="Rectangle 9">
            <a:extLst>
              <a:ext uri="{FF2B5EF4-FFF2-40B4-BE49-F238E27FC236}">
                <a16:creationId xmlns:a16="http://schemas.microsoft.com/office/drawing/2014/main" id="{5C8BA648-92A8-478F-BC1A-E2DF56F7907D}"/>
              </a:ext>
            </a:extLst>
          </p:cNvPr>
          <p:cNvSpPr/>
          <p:nvPr/>
        </p:nvSpPr>
        <p:spPr>
          <a:xfrm>
            <a:off x="551441" y="4858770"/>
            <a:ext cx="7924800" cy="584775"/>
          </a:xfrm>
          <a:prstGeom prst="rect">
            <a:avLst/>
          </a:prstGeom>
        </p:spPr>
        <p:txBody>
          <a:bodyPr wrap="square">
            <a:spAutoFit/>
          </a:bodyPr>
          <a:lstStyle/>
          <a:p>
            <a:r>
              <a:rPr lang="en-GB" sz="1600" dirty="0">
                <a:solidFill>
                  <a:srgbClr val="002060"/>
                </a:solidFill>
                <a:latin typeface="Times New Roman" panose="02020603050405020304" pitchFamily="18" charset="0"/>
                <a:cs typeface="Times New Roman" panose="02020603050405020304" pitchFamily="18" charset="0"/>
              </a:rPr>
              <a:t>Various DCNs' training and test classification accuracies on image sets projected onto the respective subspaces as a function of the dimensionality parameter </a:t>
            </a:r>
            <a:r>
              <a:rPr lang="en-GB" sz="1600" i="1" dirty="0">
                <a:solidFill>
                  <a:srgbClr val="002060"/>
                </a:solidFill>
                <a:latin typeface="Times New Roman" panose="02020603050405020304" pitchFamily="18" charset="0"/>
                <a:cs typeface="Times New Roman" panose="02020603050405020304" pitchFamily="18" charset="0"/>
              </a:rPr>
              <a:t>d (per class)</a:t>
            </a:r>
            <a:r>
              <a:rPr lang="en-GB" sz="1600" dirty="0">
                <a:solidFill>
                  <a:srgbClr val="00206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3857264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7" y="933899"/>
            <a:ext cx="8640763" cy="45719"/>
          </a:xfrm>
          <a:prstGeom prst="rect">
            <a:avLst/>
          </a:prstGeom>
          <a:solidFill>
            <a:srgbClr val="002060"/>
          </a:solidFill>
          <a:ln>
            <a:noFill/>
          </a:ln>
          <a:effectLst>
            <a:outerShdw dist="23000" dir="5400000" rotWithShape="0">
              <a:srgbClr val="000000">
                <a:alpha val="34998"/>
              </a:srgbClr>
            </a:outerShdw>
          </a:effectLst>
        </p:spPr>
        <p:txBody>
          <a:bodyPr anchor="ctr"/>
          <a:lstStyle/>
          <a:p>
            <a:pPr algn="ctr">
              <a:defRPr/>
            </a:pPr>
            <a:endParaRPr lang="en-US" dirty="0">
              <a:solidFill>
                <a:schemeClr val="tx1">
                  <a:lumMod val="85000"/>
                  <a:lumOff val="15000"/>
                </a:schemeClr>
              </a:solidFill>
            </a:endParaRPr>
          </a:p>
        </p:txBody>
      </p:sp>
      <p:sp>
        <p:nvSpPr>
          <p:cNvPr id="7" name="TextBox 6"/>
          <p:cNvSpPr txBox="1"/>
          <p:nvPr/>
        </p:nvSpPr>
        <p:spPr>
          <a:xfrm>
            <a:off x="484113" y="339641"/>
            <a:ext cx="5040283" cy="338554"/>
          </a:xfrm>
          <a:prstGeom prst="rect">
            <a:avLst/>
          </a:prstGeom>
          <a:noFill/>
        </p:spPr>
        <p:txBody>
          <a:bodyPr wrap="square" rtlCol="0">
            <a:spAutoFit/>
          </a:bodyPr>
          <a:lstStyle/>
          <a:p>
            <a:r>
              <a:rPr lang="en-US" sz="2400" baseline="-25000" dirty="0">
                <a:solidFill>
                  <a:schemeClr val="accent1">
                    <a:lumMod val="50000"/>
                  </a:schemeClr>
                </a:solidFill>
                <a:latin typeface="FoundrySterling-Book"/>
              </a:rPr>
              <a:t>Department of Engineering Science, University of Oxford</a:t>
            </a:r>
          </a:p>
        </p:txBody>
      </p:sp>
      <p:pic>
        <p:nvPicPr>
          <p:cNvPr id="3" name="Picture 2">
            <a:extLst>
              <a:ext uri="{FF2B5EF4-FFF2-40B4-BE49-F238E27FC236}">
                <a16:creationId xmlns:a16="http://schemas.microsoft.com/office/drawing/2014/main" id="{21D4A9A5-2CAB-4781-A13C-9EA8FCDADA3F}"/>
              </a:ext>
            </a:extLst>
          </p:cNvPr>
          <p:cNvPicPr>
            <a:picLocks noChangeAspect="1"/>
          </p:cNvPicPr>
          <p:nvPr/>
        </p:nvPicPr>
        <p:blipFill rotWithShape="1">
          <a:blip r:embed="rId3"/>
          <a:srcRect l="3738" t="23536" r="3947" b="23030"/>
          <a:stretch/>
        </p:blipFill>
        <p:spPr>
          <a:xfrm>
            <a:off x="5950188" y="100728"/>
            <a:ext cx="2591384" cy="785613"/>
          </a:xfrm>
          <a:prstGeom prst="rect">
            <a:avLst/>
          </a:prstGeom>
        </p:spPr>
      </p:pic>
      <p:sp>
        <p:nvSpPr>
          <p:cNvPr id="5" name="CustomShape 1">
            <a:extLst>
              <a:ext uri="{FF2B5EF4-FFF2-40B4-BE49-F238E27FC236}">
                <a16:creationId xmlns:a16="http://schemas.microsoft.com/office/drawing/2014/main" id="{8066F115-7D12-4E80-B0D5-46C7A2870092}"/>
              </a:ext>
            </a:extLst>
          </p:cNvPr>
          <p:cNvSpPr/>
          <p:nvPr/>
        </p:nvSpPr>
        <p:spPr>
          <a:xfrm>
            <a:off x="288236" y="1171527"/>
            <a:ext cx="8336003" cy="512056"/>
          </a:xfrm>
          <a:prstGeom prst="rect">
            <a:avLst/>
          </a:prstGeom>
          <a:noFill/>
          <a:ln>
            <a:noFill/>
          </a:ln>
          <a:effectLst>
            <a:outerShdw blurRad="50800" dist="38100" dir="2700000" algn="tl" rotWithShape="0">
              <a:prstClr val="black">
                <a:alpha val="40000"/>
              </a:prstClr>
            </a:outerShdw>
          </a:effectLst>
        </p:spPr>
        <p:txBody>
          <a:bodyPr lIns="90000" tIns="45000" rIns="90000" bIns="45000"/>
          <a:lstStyle/>
          <a:p>
            <a:pPr>
              <a:buSzPct val="45000"/>
            </a:pPr>
            <a:r>
              <a:rPr lang="en-US" sz="2800" dirty="0">
                <a:solidFill>
                  <a:srgbClr val="213965"/>
                </a:solidFill>
                <a:latin typeface="Times New Roman" panose="02020603050405020304" pitchFamily="18" charset="0"/>
                <a:cs typeface="Times New Roman" panose="02020603050405020304" pitchFamily="18" charset="0"/>
              </a:rPr>
              <a:t>Adversarial norm </a:t>
            </a:r>
            <a:r>
              <a:rPr lang="en-GB" sz="2800" dirty="0">
                <a:solidFill>
                  <a:srgbClr val="213965"/>
                </a:solidFill>
                <a:latin typeface="Times New Roman" panose="02020603050405020304" pitchFamily="18" charset="0"/>
                <a:cs typeface="Times New Roman" panose="02020603050405020304" pitchFamily="18" charset="0"/>
              </a:rPr>
              <a:t>as </a:t>
            </a:r>
            <a:r>
              <a:rPr lang="en-GB" sz="2800" i="1" dirty="0">
                <a:solidFill>
                  <a:srgbClr val="213965"/>
                </a:solidFill>
                <a:latin typeface="Times New Roman" panose="02020603050405020304" pitchFamily="18" charset="0"/>
                <a:cs typeface="Times New Roman" panose="02020603050405020304" pitchFamily="18" charset="0"/>
              </a:rPr>
              <a:t>f</a:t>
            </a:r>
            <a:r>
              <a:rPr lang="en-GB" sz="2800" dirty="0">
                <a:solidFill>
                  <a:srgbClr val="213965"/>
                </a:solidFill>
                <a:latin typeface="Times New Roman" panose="02020603050405020304" pitchFamily="18" charset="0"/>
                <a:cs typeface="Times New Roman" panose="02020603050405020304" pitchFamily="18" charset="0"/>
              </a:rPr>
              <a:t>(component in high-curvature dirs.)</a:t>
            </a:r>
          </a:p>
        </p:txBody>
      </p:sp>
      <p:pic>
        <p:nvPicPr>
          <p:cNvPr id="11" name="Picture 10" descr="adv_comp.pdf - Adobe Acrobat Reader DC">
            <a:extLst>
              <a:ext uri="{FF2B5EF4-FFF2-40B4-BE49-F238E27FC236}">
                <a16:creationId xmlns:a16="http://schemas.microsoft.com/office/drawing/2014/main" id="{C6203912-A1A2-44B3-BB68-E2F09A5B9D2C}"/>
              </a:ext>
            </a:extLst>
          </p:cNvPr>
          <p:cNvPicPr>
            <a:picLocks noChangeAspect="1"/>
          </p:cNvPicPr>
          <p:nvPr/>
        </p:nvPicPr>
        <p:blipFill rotWithShape="1">
          <a:blip r:embed="rId4">
            <a:extLst>
              <a:ext uri="{28A0092B-C50C-407E-A947-70E740481C1C}">
                <a14:useLocalDpi xmlns:a14="http://schemas.microsoft.com/office/drawing/2010/main" val="0"/>
              </a:ext>
            </a:extLst>
          </a:blip>
          <a:srcRect l="2276" t="35707" r="20234" b="20826"/>
          <a:stretch/>
        </p:blipFill>
        <p:spPr>
          <a:xfrm>
            <a:off x="551442" y="2307627"/>
            <a:ext cx="7723489" cy="2438399"/>
          </a:xfrm>
          <a:prstGeom prst="rect">
            <a:avLst/>
          </a:prstGeom>
        </p:spPr>
      </p:pic>
      <p:sp>
        <p:nvSpPr>
          <p:cNvPr id="12" name="Rectangle 11">
            <a:extLst>
              <a:ext uri="{FF2B5EF4-FFF2-40B4-BE49-F238E27FC236}">
                <a16:creationId xmlns:a16="http://schemas.microsoft.com/office/drawing/2014/main" id="{A5E036AF-711F-4284-BEEE-44A9125598C6}"/>
              </a:ext>
            </a:extLst>
          </p:cNvPr>
          <p:cNvSpPr/>
          <p:nvPr/>
        </p:nvSpPr>
        <p:spPr>
          <a:xfrm>
            <a:off x="238544" y="5051061"/>
            <a:ext cx="8336002" cy="584775"/>
          </a:xfrm>
          <a:prstGeom prst="rect">
            <a:avLst/>
          </a:prstGeom>
        </p:spPr>
        <p:txBody>
          <a:bodyPr wrap="square">
            <a:spAutoFit/>
          </a:bodyPr>
          <a:lstStyle/>
          <a:p>
            <a:r>
              <a:rPr lang="en-GB" sz="1600" dirty="0">
                <a:solidFill>
                  <a:srgbClr val="002060"/>
                </a:solidFill>
                <a:latin typeface="Times New Roman" panose="02020603050405020304" pitchFamily="18" charset="0"/>
                <a:cs typeface="Times New Roman" panose="02020603050405020304" pitchFamily="18" charset="0"/>
              </a:rPr>
              <a:t>Mean fractional </a:t>
            </a:r>
            <a:r>
              <a:rPr lang="en-GB" sz="1600" i="1" dirty="0">
                <a:solidFill>
                  <a:srgbClr val="002060"/>
                </a:solidFill>
                <a:latin typeface="Times New Roman" panose="02020603050405020304" pitchFamily="18" charset="0"/>
                <a:cs typeface="Times New Roman" panose="02020603050405020304" pitchFamily="18" charset="0"/>
              </a:rPr>
              <a:t>l</a:t>
            </a:r>
            <a:r>
              <a:rPr lang="en-GB" sz="1600" baseline="-25000" dirty="0">
                <a:solidFill>
                  <a:srgbClr val="002060"/>
                </a:solidFill>
                <a:latin typeface="Times New Roman" panose="02020603050405020304" pitchFamily="18" charset="0"/>
                <a:cs typeface="Times New Roman" panose="02020603050405020304" pitchFamily="18" charset="0"/>
              </a:rPr>
              <a:t>2 </a:t>
            </a:r>
            <a:r>
              <a:rPr lang="en-GB" sz="1600" dirty="0">
                <a:solidFill>
                  <a:srgbClr val="002060"/>
                </a:solidFill>
                <a:latin typeface="Times New Roman" panose="02020603050405020304" pitchFamily="18" charset="0"/>
                <a:cs typeface="Times New Roman" panose="02020603050405020304" pitchFamily="18" charset="0"/>
              </a:rPr>
              <a:t>norms (as a fraction of their original norms) of the projections of various adversarial perturbations (</a:t>
            </a:r>
            <a:r>
              <a:rPr lang="en-GB" sz="1600" dirty="0" err="1">
                <a:solidFill>
                  <a:srgbClr val="002060"/>
                </a:solidFill>
                <a:latin typeface="Times New Roman" panose="02020603050405020304" pitchFamily="18" charset="0"/>
                <a:cs typeface="Times New Roman" panose="02020603050405020304" pitchFamily="18" charset="0"/>
              </a:rPr>
              <a:t>DeepFool</a:t>
            </a:r>
            <a:r>
              <a:rPr lang="en-GB" sz="1600" dirty="0">
                <a:solidFill>
                  <a:srgbClr val="002060"/>
                </a:solidFill>
                <a:latin typeface="Times New Roman" panose="02020603050405020304" pitchFamily="18" charset="0"/>
                <a:cs typeface="Times New Roman" panose="02020603050405020304" pitchFamily="18" charset="0"/>
              </a:rPr>
              <a:t>, FGSM and UAP) and saliency maps onto different subspaces.</a:t>
            </a:r>
          </a:p>
        </p:txBody>
      </p:sp>
    </p:spTree>
    <p:extLst>
      <p:ext uri="{BB962C8B-B14F-4D97-AF65-F5344CB8AC3E}">
        <p14:creationId xmlns:p14="http://schemas.microsoft.com/office/powerpoint/2010/main" val="948269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7" y="933899"/>
            <a:ext cx="8640763" cy="45719"/>
          </a:xfrm>
          <a:prstGeom prst="rect">
            <a:avLst/>
          </a:prstGeom>
          <a:solidFill>
            <a:srgbClr val="002060"/>
          </a:solidFill>
          <a:ln>
            <a:noFill/>
          </a:ln>
          <a:effectLst>
            <a:outerShdw dist="23000" dir="5400000" rotWithShape="0">
              <a:srgbClr val="000000">
                <a:alpha val="34998"/>
              </a:srgbClr>
            </a:outerShdw>
          </a:effectLst>
        </p:spPr>
        <p:txBody>
          <a:bodyPr anchor="ctr"/>
          <a:lstStyle/>
          <a:p>
            <a:pPr algn="ctr">
              <a:defRPr/>
            </a:pPr>
            <a:endParaRPr lang="en-US" dirty="0">
              <a:solidFill>
                <a:schemeClr val="tx1">
                  <a:lumMod val="85000"/>
                  <a:lumOff val="15000"/>
                </a:schemeClr>
              </a:solidFill>
            </a:endParaRPr>
          </a:p>
        </p:txBody>
      </p:sp>
      <p:sp>
        <p:nvSpPr>
          <p:cNvPr id="7" name="TextBox 6"/>
          <p:cNvSpPr txBox="1"/>
          <p:nvPr/>
        </p:nvSpPr>
        <p:spPr>
          <a:xfrm>
            <a:off x="484113" y="339641"/>
            <a:ext cx="5040283" cy="338554"/>
          </a:xfrm>
          <a:prstGeom prst="rect">
            <a:avLst/>
          </a:prstGeom>
          <a:noFill/>
        </p:spPr>
        <p:txBody>
          <a:bodyPr wrap="square" rtlCol="0">
            <a:spAutoFit/>
          </a:bodyPr>
          <a:lstStyle/>
          <a:p>
            <a:r>
              <a:rPr lang="en-US" sz="2400" baseline="-25000" dirty="0">
                <a:solidFill>
                  <a:schemeClr val="accent1">
                    <a:lumMod val="50000"/>
                  </a:schemeClr>
                </a:solidFill>
                <a:latin typeface="FoundrySterling-Book"/>
              </a:rPr>
              <a:t>Department of Engineering Science, University of Oxford</a:t>
            </a:r>
          </a:p>
        </p:txBody>
      </p:sp>
      <p:pic>
        <p:nvPicPr>
          <p:cNvPr id="3" name="Picture 2">
            <a:extLst>
              <a:ext uri="{FF2B5EF4-FFF2-40B4-BE49-F238E27FC236}">
                <a16:creationId xmlns:a16="http://schemas.microsoft.com/office/drawing/2014/main" id="{21D4A9A5-2CAB-4781-A13C-9EA8FCDADA3F}"/>
              </a:ext>
            </a:extLst>
          </p:cNvPr>
          <p:cNvPicPr>
            <a:picLocks noChangeAspect="1"/>
          </p:cNvPicPr>
          <p:nvPr/>
        </p:nvPicPr>
        <p:blipFill rotWithShape="1">
          <a:blip r:embed="rId3"/>
          <a:srcRect l="3738" t="23536" r="3947" b="23030"/>
          <a:stretch/>
        </p:blipFill>
        <p:spPr>
          <a:xfrm>
            <a:off x="5950188" y="100728"/>
            <a:ext cx="2591384" cy="785613"/>
          </a:xfrm>
          <a:prstGeom prst="rect">
            <a:avLst/>
          </a:prstGeom>
        </p:spPr>
      </p:pic>
      <p:sp>
        <p:nvSpPr>
          <p:cNvPr id="5" name="CustomShape 1">
            <a:extLst>
              <a:ext uri="{FF2B5EF4-FFF2-40B4-BE49-F238E27FC236}">
                <a16:creationId xmlns:a16="http://schemas.microsoft.com/office/drawing/2014/main" id="{8066F115-7D12-4E80-B0D5-46C7A2870092}"/>
              </a:ext>
            </a:extLst>
          </p:cNvPr>
          <p:cNvSpPr/>
          <p:nvPr/>
        </p:nvSpPr>
        <p:spPr>
          <a:xfrm>
            <a:off x="205569" y="1494778"/>
            <a:ext cx="8336003" cy="1192763"/>
          </a:xfrm>
          <a:prstGeom prst="rect">
            <a:avLst/>
          </a:prstGeom>
          <a:noFill/>
          <a:ln>
            <a:noFill/>
          </a:ln>
          <a:effectLst>
            <a:outerShdw blurRad="50800" dist="38100" dir="2700000" algn="tl" rotWithShape="0">
              <a:prstClr val="black">
                <a:alpha val="40000"/>
              </a:prstClr>
            </a:outerShdw>
          </a:effectLst>
        </p:spPr>
        <p:txBody>
          <a:bodyPr lIns="90000" tIns="45000" rIns="90000" bIns="45000"/>
          <a:lstStyle/>
          <a:p>
            <a:pPr algn="ctr">
              <a:buSzPct val="45000"/>
            </a:pPr>
            <a:r>
              <a:rPr lang="en-US" sz="2800" dirty="0">
                <a:solidFill>
                  <a:srgbClr val="213965"/>
                </a:solidFill>
                <a:latin typeface="Times New Roman" panose="02020603050405020304" pitchFamily="18" charset="0"/>
                <a:cs typeface="Times New Roman" panose="02020603050405020304" pitchFamily="18" charset="0"/>
              </a:rPr>
              <a:t>ImageNet (big data) woes</a:t>
            </a:r>
          </a:p>
          <a:p>
            <a:pPr algn="ctr">
              <a:buSzPct val="45000"/>
            </a:pPr>
            <a:r>
              <a:rPr lang="en-US" sz="2800" b="1" dirty="0">
                <a:solidFill>
                  <a:srgbClr val="213965"/>
                </a:solidFill>
                <a:latin typeface="Times New Roman" panose="02020603050405020304" pitchFamily="18" charset="0"/>
                <a:cs typeface="Times New Roman" panose="02020603050405020304" pitchFamily="18" charset="0"/>
              </a:rPr>
              <a:t>First-order analysis to the rescue!</a:t>
            </a:r>
          </a:p>
          <a:p>
            <a:pPr algn="ctr">
              <a:buSzPct val="45000"/>
            </a:pPr>
            <a:endParaRPr lang="en-US" sz="2800" b="1" dirty="0">
              <a:solidFill>
                <a:srgbClr val="213965"/>
              </a:solidFill>
              <a:latin typeface="Times New Roman" panose="02020603050405020304" pitchFamily="18" charset="0"/>
              <a:cs typeface="Times New Roman" panose="02020603050405020304" pitchFamily="18" charset="0"/>
            </a:endParaRPr>
          </a:p>
          <a:p>
            <a:pPr marL="457200" indent="-457200" algn="just">
              <a:buSzPct val="45000"/>
              <a:buFont typeface="Arial" panose="020B0604020202020204" pitchFamily="34" charset="0"/>
              <a:buChar char="•"/>
            </a:pPr>
            <a:r>
              <a:rPr lang="en-US" sz="2000" dirty="0">
                <a:solidFill>
                  <a:srgbClr val="213965"/>
                </a:solidFill>
                <a:latin typeface="Times New Roman" panose="02020603050405020304" pitchFamily="18" charset="0"/>
                <a:cs typeface="Times New Roman" panose="02020603050405020304" pitchFamily="18" charset="0"/>
              </a:rPr>
              <a:t>Direct association between high-curvature and high local gradients</a:t>
            </a:r>
          </a:p>
          <a:p>
            <a:pPr marL="457200" indent="-457200" algn="just">
              <a:buSzPct val="45000"/>
              <a:buFont typeface="Arial" panose="020B0604020202020204" pitchFamily="34" charset="0"/>
              <a:buChar char="•"/>
            </a:pPr>
            <a:endParaRPr lang="en-US" sz="2000" dirty="0">
              <a:solidFill>
                <a:srgbClr val="213965"/>
              </a:solidFill>
              <a:latin typeface="Times New Roman" panose="02020603050405020304" pitchFamily="18" charset="0"/>
              <a:cs typeface="Times New Roman" panose="02020603050405020304" pitchFamily="18" charset="0"/>
            </a:endParaRPr>
          </a:p>
          <a:p>
            <a:pPr marL="457200" indent="-457200" algn="just">
              <a:buSzPct val="45000"/>
              <a:buFont typeface="Arial" panose="020B0604020202020204" pitchFamily="34" charset="0"/>
              <a:buChar char="•"/>
            </a:pPr>
            <a:r>
              <a:rPr lang="en-US" sz="2000" dirty="0">
                <a:solidFill>
                  <a:srgbClr val="213965"/>
                </a:solidFill>
                <a:latin typeface="Times New Roman" panose="02020603050405020304" pitchFamily="18" charset="0"/>
                <a:cs typeface="Times New Roman" panose="02020603050405020304" pitchFamily="18" charset="0"/>
              </a:rPr>
              <a:t>First-order attack methods have significant component in the subspace of interest</a:t>
            </a:r>
            <a:endParaRPr lang="en-GB" sz="2400" dirty="0">
              <a:solidFill>
                <a:srgbClr val="213965"/>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94437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7" y="933899"/>
            <a:ext cx="8640763" cy="45719"/>
          </a:xfrm>
          <a:prstGeom prst="rect">
            <a:avLst/>
          </a:prstGeom>
          <a:solidFill>
            <a:srgbClr val="002060"/>
          </a:solidFill>
          <a:ln>
            <a:noFill/>
          </a:ln>
          <a:effectLst>
            <a:outerShdw dist="23000" dir="5400000" rotWithShape="0">
              <a:srgbClr val="000000">
                <a:alpha val="34998"/>
              </a:srgbClr>
            </a:outerShdw>
          </a:effectLst>
        </p:spPr>
        <p:txBody>
          <a:bodyPr anchor="ctr"/>
          <a:lstStyle/>
          <a:p>
            <a:pPr algn="ctr">
              <a:defRPr/>
            </a:pPr>
            <a:endParaRPr lang="en-US" dirty="0">
              <a:solidFill>
                <a:schemeClr val="tx1">
                  <a:lumMod val="85000"/>
                  <a:lumOff val="15000"/>
                </a:schemeClr>
              </a:solidFill>
            </a:endParaRPr>
          </a:p>
        </p:txBody>
      </p:sp>
      <p:sp>
        <p:nvSpPr>
          <p:cNvPr id="7" name="TextBox 6"/>
          <p:cNvSpPr txBox="1"/>
          <p:nvPr/>
        </p:nvSpPr>
        <p:spPr>
          <a:xfrm>
            <a:off x="484113" y="339641"/>
            <a:ext cx="5040283" cy="338554"/>
          </a:xfrm>
          <a:prstGeom prst="rect">
            <a:avLst/>
          </a:prstGeom>
          <a:noFill/>
        </p:spPr>
        <p:txBody>
          <a:bodyPr wrap="square" rtlCol="0">
            <a:spAutoFit/>
          </a:bodyPr>
          <a:lstStyle/>
          <a:p>
            <a:r>
              <a:rPr lang="en-US" sz="2400" baseline="-25000" dirty="0">
                <a:solidFill>
                  <a:schemeClr val="accent1">
                    <a:lumMod val="50000"/>
                  </a:schemeClr>
                </a:solidFill>
                <a:latin typeface="FoundrySterling-Book"/>
              </a:rPr>
              <a:t>Department of Engineering Science, University of Oxford</a:t>
            </a:r>
          </a:p>
        </p:txBody>
      </p:sp>
      <p:pic>
        <p:nvPicPr>
          <p:cNvPr id="3" name="Picture 2">
            <a:extLst>
              <a:ext uri="{FF2B5EF4-FFF2-40B4-BE49-F238E27FC236}">
                <a16:creationId xmlns:a16="http://schemas.microsoft.com/office/drawing/2014/main" id="{21D4A9A5-2CAB-4781-A13C-9EA8FCDADA3F}"/>
              </a:ext>
            </a:extLst>
          </p:cNvPr>
          <p:cNvPicPr>
            <a:picLocks noChangeAspect="1"/>
          </p:cNvPicPr>
          <p:nvPr/>
        </p:nvPicPr>
        <p:blipFill rotWithShape="1">
          <a:blip r:embed="rId3"/>
          <a:srcRect l="3738" t="23536" r="3947" b="23030"/>
          <a:stretch/>
        </p:blipFill>
        <p:spPr>
          <a:xfrm>
            <a:off x="5950188" y="100728"/>
            <a:ext cx="2591384" cy="785613"/>
          </a:xfrm>
          <a:prstGeom prst="rect">
            <a:avLst/>
          </a:prstGeom>
        </p:spPr>
      </p:pic>
      <p:sp>
        <p:nvSpPr>
          <p:cNvPr id="5" name="CustomShape 1">
            <a:extLst>
              <a:ext uri="{FF2B5EF4-FFF2-40B4-BE49-F238E27FC236}">
                <a16:creationId xmlns:a16="http://schemas.microsoft.com/office/drawing/2014/main" id="{8066F115-7D12-4E80-B0D5-46C7A2870092}"/>
              </a:ext>
            </a:extLst>
          </p:cNvPr>
          <p:cNvSpPr/>
          <p:nvPr/>
        </p:nvSpPr>
        <p:spPr>
          <a:xfrm>
            <a:off x="288236" y="1171527"/>
            <a:ext cx="8336003" cy="512056"/>
          </a:xfrm>
          <a:prstGeom prst="rect">
            <a:avLst/>
          </a:prstGeom>
          <a:noFill/>
          <a:ln>
            <a:noFill/>
          </a:ln>
          <a:effectLst>
            <a:outerShdw blurRad="50800" dist="38100" dir="2700000" algn="tl" rotWithShape="0">
              <a:prstClr val="black">
                <a:alpha val="40000"/>
              </a:prstClr>
            </a:outerShdw>
          </a:effectLst>
        </p:spPr>
        <p:txBody>
          <a:bodyPr lIns="90000" tIns="45000" rIns="90000" bIns="45000"/>
          <a:lstStyle/>
          <a:p>
            <a:pPr>
              <a:buSzPct val="45000"/>
            </a:pPr>
            <a:r>
              <a:rPr lang="en-US" sz="2800" dirty="0">
                <a:solidFill>
                  <a:srgbClr val="213965"/>
                </a:solidFill>
                <a:latin typeface="Times New Roman" panose="02020603050405020304" pitchFamily="18" charset="0"/>
                <a:cs typeface="Times New Roman" panose="02020603050405020304" pitchFamily="18" charset="0"/>
              </a:rPr>
              <a:t>Test/Train Acc. </a:t>
            </a:r>
            <a:r>
              <a:rPr lang="en-GB" sz="2800" dirty="0">
                <a:solidFill>
                  <a:srgbClr val="213965"/>
                </a:solidFill>
                <a:latin typeface="Times New Roman" panose="02020603050405020304" pitchFamily="18" charset="0"/>
                <a:cs typeface="Times New Roman" panose="02020603050405020304" pitchFamily="18" charset="0"/>
              </a:rPr>
              <a:t>as </a:t>
            </a:r>
            <a:r>
              <a:rPr lang="en-GB" sz="2800" i="1" dirty="0">
                <a:solidFill>
                  <a:srgbClr val="213965"/>
                </a:solidFill>
                <a:latin typeface="Times New Roman" panose="02020603050405020304" pitchFamily="18" charset="0"/>
                <a:cs typeface="Times New Roman" panose="02020603050405020304" pitchFamily="18" charset="0"/>
              </a:rPr>
              <a:t>f</a:t>
            </a:r>
            <a:r>
              <a:rPr lang="en-GB" sz="2800" dirty="0">
                <a:solidFill>
                  <a:srgbClr val="213965"/>
                </a:solidFill>
                <a:latin typeface="Times New Roman" panose="02020603050405020304" pitchFamily="18" charset="0"/>
                <a:cs typeface="Times New Roman" panose="02020603050405020304" pitchFamily="18" charset="0"/>
              </a:rPr>
              <a:t>(component in high singular-value dirs.)</a:t>
            </a:r>
          </a:p>
        </p:txBody>
      </p:sp>
      <p:pic>
        <p:nvPicPr>
          <p:cNvPr id="2" name="Picture 1">
            <a:extLst>
              <a:ext uri="{FF2B5EF4-FFF2-40B4-BE49-F238E27FC236}">
                <a16:creationId xmlns:a16="http://schemas.microsoft.com/office/drawing/2014/main" id="{FA294DAF-5031-4556-9930-2225FB7584BB}"/>
              </a:ext>
            </a:extLst>
          </p:cNvPr>
          <p:cNvPicPr>
            <a:picLocks noChangeAspect="1"/>
          </p:cNvPicPr>
          <p:nvPr/>
        </p:nvPicPr>
        <p:blipFill>
          <a:blip r:embed="rId4"/>
          <a:stretch>
            <a:fillRect/>
          </a:stretch>
        </p:blipFill>
        <p:spPr>
          <a:xfrm>
            <a:off x="7" y="2069582"/>
            <a:ext cx="8643938" cy="2565663"/>
          </a:xfrm>
          <a:prstGeom prst="rect">
            <a:avLst/>
          </a:prstGeom>
        </p:spPr>
      </p:pic>
      <p:sp>
        <p:nvSpPr>
          <p:cNvPr id="9" name="Rectangle 8">
            <a:extLst>
              <a:ext uri="{FF2B5EF4-FFF2-40B4-BE49-F238E27FC236}">
                <a16:creationId xmlns:a16="http://schemas.microsoft.com/office/drawing/2014/main" id="{964DE191-BACA-4F51-9C3C-BA5B0A0A9A0E}"/>
              </a:ext>
            </a:extLst>
          </p:cNvPr>
          <p:cNvSpPr/>
          <p:nvPr/>
        </p:nvSpPr>
        <p:spPr>
          <a:xfrm>
            <a:off x="461990" y="4858770"/>
            <a:ext cx="8072798" cy="584775"/>
          </a:xfrm>
          <a:prstGeom prst="rect">
            <a:avLst/>
          </a:prstGeom>
        </p:spPr>
        <p:txBody>
          <a:bodyPr wrap="square">
            <a:spAutoFit/>
          </a:bodyPr>
          <a:lstStyle/>
          <a:p>
            <a:r>
              <a:rPr lang="en-GB" sz="1600" dirty="0">
                <a:solidFill>
                  <a:srgbClr val="002060"/>
                </a:solidFill>
                <a:latin typeface="Times New Roman" panose="02020603050405020304" pitchFamily="18" charset="0"/>
                <a:cs typeface="Times New Roman" panose="02020603050405020304" pitchFamily="18" charset="0"/>
              </a:rPr>
              <a:t>Various DCNs' training and test classification accuracies on image sets projected onto the respective subspaces as a function of the dimensionality parameter </a:t>
            </a:r>
            <a:r>
              <a:rPr lang="en-GB" sz="1600" i="1" dirty="0">
                <a:solidFill>
                  <a:srgbClr val="002060"/>
                </a:solidFill>
                <a:latin typeface="Times New Roman" panose="02020603050405020304" pitchFamily="18" charset="0"/>
                <a:cs typeface="Times New Roman" panose="02020603050405020304" pitchFamily="18" charset="0"/>
              </a:rPr>
              <a:t>d (class agnostic selection)</a:t>
            </a:r>
            <a:r>
              <a:rPr lang="en-GB" sz="1600" dirty="0">
                <a:solidFill>
                  <a:srgbClr val="00206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436830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7" y="933899"/>
            <a:ext cx="8640763" cy="45719"/>
          </a:xfrm>
          <a:prstGeom prst="rect">
            <a:avLst/>
          </a:prstGeom>
          <a:solidFill>
            <a:srgbClr val="002060"/>
          </a:solidFill>
          <a:ln>
            <a:noFill/>
          </a:ln>
          <a:effectLst>
            <a:outerShdw dist="23000" dir="5400000" rotWithShape="0">
              <a:srgbClr val="000000">
                <a:alpha val="34998"/>
              </a:srgbClr>
            </a:outerShdw>
          </a:effectLst>
        </p:spPr>
        <p:txBody>
          <a:bodyPr anchor="ctr"/>
          <a:lstStyle/>
          <a:p>
            <a:pPr algn="ctr">
              <a:defRPr/>
            </a:pPr>
            <a:endParaRPr lang="en-US" dirty="0">
              <a:solidFill>
                <a:schemeClr val="tx1">
                  <a:lumMod val="85000"/>
                  <a:lumOff val="15000"/>
                </a:schemeClr>
              </a:solidFill>
            </a:endParaRPr>
          </a:p>
        </p:txBody>
      </p:sp>
      <p:sp>
        <p:nvSpPr>
          <p:cNvPr id="7" name="TextBox 6"/>
          <p:cNvSpPr txBox="1"/>
          <p:nvPr/>
        </p:nvSpPr>
        <p:spPr>
          <a:xfrm>
            <a:off x="484113" y="339641"/>
            <a:ext cx="5040283" cy="338554"/>
          </a:xfrm>
          <a:prstGeom prst="rect">
            <a:avLst/>
          </a:prstGeom>
          <a:noFill/>
        </p:spPr>
        <p:txBody>
          <a:bodyPr wrap="square" rtlCol="0">
            <a:spAutoFit/>
          </a:bodyPr>
          <a:lstStyle/>
          <a:p>
            <a:r>
              <a:rPr lang="en-US" sz="2400" baseline="-25000" dirty="0">
                <a:solidFill>
                  <a:schemeClr val="accent1">
                    <a:lumMod val="50000"/>
                  </a:schemeClr>
                </a:solidFill>
                <a:latin typeface="FoundrySterling-Book"/>
              </a:rPr>
              <a:t>Department of Engineering Science, University of Oxford</a:t>
            </a:r>
          </a:p>
        </p:txBody>
      </p:sp>
      <p:pic>
        <p:nvPicPr>
          <p:cNvPr id="3" name="Picture 2">
            <a:extLst>
              <a:ext uri="{FF2B5EF4-FFF2-40B4-BE49-F238E27FC236}">
                <a16:creationId xmlns:a16="http://schemas.microsoft.com/office/drawing/2014/main" id="{21D4A9A5-2CAB-4781-A13C-9EA8FCDADA3F}"/>
              </a:ext>
            </a:extLst>
          </p:cNvPr>
          <p:cNvPicPr>
            <a:picLocks noChangeAspect="1"/>
          </p:cNvPicPr>
          <p:nvPr/>
        </p:nvPicPr>
        <p:blipFill rotWithShape="1">
          <a:blip r:embed="rId3"/>
          <a:srcRect l="3738" t="23536" r="3947" b="23030"/>
          <a:stretch/>
        </p:blipFill>
        <p:spPr>
          <a:xfrm>
            <a:off x="5950188" y="100728"/>
            <a:ext cx="2591384" cy="785613"/>
          </a:xfrm>
          <a:prstGeom prst="rect">
            <a:avLst/>
          </a:prstGeom>
        </p:spPr>
      </p:pic>
      <p:sp>
        <p:nvSpPr>
          <p:cNvPr id="5" name="CustomShape 1">
            <a:extLst>
              <a:ext uri="{FF2B5EF4-FFF2-40B4-BE49-F238E27FC236}">
                <a16:creationId xmlns:a16="http://schemas.microsoft.com/office/drawing/2014/main" id="{8066F115-7D12-4E80-B0D5-46C7A2870092}"/>
              </a:ext>
            </a:extLst>
          </p:cNvPr>
          <p:cNvSpPr/>
          <p:nvPr/>
        </p:nvSpPr>
        <p:spPr>
          <a:xfrm>
            <a:off x="205569" y="1494779"/>
            <a:ext cx="8336003" cy="993982"/>
          </a:xfrm>
          <a:prstGeom prst="rect">
            <a:avLst/>
          </a:prstGeom>
          <a:noFill/>
          <a:ln>
            <a:noFill/>
          </a:ln>
          <a:effectLst>
            <a:outerShdw blurRad="50800" dist="38100" dir="2700000" algn="tl" rotWithShape="0">
              <a:prstClr val="black">
                <a:alpha val="40000"/>
              </a:prstClr>
            </a:outerShdw>
          </a:effectLst>
        </p:spPr>
        <p:txBody>
          <a:bodyPr lIns="90000" tIns="45000" rIns="90000" bIns="45000"/>
          <a:lstStyle/>
          <a:p>
            <a:pPr algn="ctr">
              <a:buSzPct val="45000"/>
            </a:pPr>
            <a:r>
              <a:rPr lang="en-US" sz="2800" dirty="0">
                <a:solidFill>
                  <a:srgbClr val="213965"/>
                </a:solidFill>
                <a:latin typeface="Times New Roman" panose="02020603050405020304" pitchFamily="18" charset="0"/>
                <a:cs typeface="Times New Roman" panose="02020603050405020304" pitchFamily="18" charset="0"/>
              </a:rPr>
              <a:t>Implications for </a:t>
            </a:r>
          </a:p>
          <a:p>
            <a:pPr algn="ctr">
              <a:buSzPct val="45000"/>
            </a:pPr>
            <a:r>
              <a:rPr lang="en-US" sz="2800" b="1" dirty="0">
                <a:solidFill>
                  <a:srgbClr val="213965"/>
                </a:solidFill>
                <a:latin typeface="Times New Roman" panose="02020603050405020304" pitchFamily="18" charset="0"/>
                <a:cs typeface="Times New Roman" panose="02020603050405020304" pitchFamily="18" charset="0"/>
              </a:rPr>
              <a:t>Accuracy &amp; Robustness Tradeoff</a:t>
            </a:r>
          </a:p>
          <a:p>
            <a:pPr algn="ctr">
              <a:buSzPct val="45000"/>
            </a:pPr>
            <a:endParaRPr lang="en-US" sz="2800" b="1" dirty="0">
              <a:solidFill>
                <a:srgbClr val="213965"/>
              </a:solidFill>
              <a:latin typeface="Times New Roman" panose="02020603050405020304" pitchFamily="18" charset="0"/>
              <a:cs typeface="Times New Roman" panose="02020603050405020304" pitchFamily="18" charset="0"/>
            </a:endParaRPr>
          </a:p>
          <a:p>
            <a:pPr algn="just">
              <a:buSzPct val="45000"/>
            </a:pPr>
            <a:r>
              <a:rPr lang="en-US" sz="2000" dirty="0">
                <a:solidFill>
                  <a:srgbClr val="213965"/>
                </a:solidFill>
                <a:latin typeface="Times New Roman" panose="02020603050405020304" pitchFamily="18" charset="0"/>
                <a:cs typeface="Times New Roman" panose="02020603050405020304" pitchFamily="18" charset="0"/>
              </a:rPr>
              <a:t>Especially w.r.t  works that propose to improve robustness via:</a:t>
            </a:r>
            <a:endParaRPr lang="en-US" sz="2800" dirty="0">
              <a:solidFill>
                <a:srgbClr val="213965"/>
              </a:solidFill>
              <a:latin typeface="Times New Roman" panose="02020603050405020304" pitchFamily="18" charset="0"/>
              <a:cs typeface="Times New Roman" panose="02020603050405020304" pitchFamily="18" charset="0"/>
            </a:endParaRPr>
          </a:p>
          <a:p>
            <a:pPr marL="457200" indent="-457200" algn="just">
              <a:buSzPct val="45000"/>
              <a:buFont typeface="Arial" panose="020B0604020202020204" pitchFamily="34" charset="0"/>
              <a:buChar char="•"/>
            </a:pPr>
            <a:endParaRPr lang="en-US" sz="2000" dirty="0">
              <a:solidFill>
                <a:srgbClr val="213965"/>
              </a:solidFill>
              <a:latin typeface="Times New Roman" panose="02020603050405020304" pitchFamily="18" charset="0"/>
              <a:cs typeface="Times New Roman" panose="02020603050405020304" pitchFamily="18" charset="0"/>
            </a:endParaRPr>
          </a:p>
          <a:p>
            <a:pPr marL="457200" indent="-457200" algn="just">
              <a:buSzPct val="45000"/>
              <a:buFont typeface="Arial" panose="020B0604020202020204" pitchFamily="34" charset="0"/>
              <a:buChar char="•"/>
            </a:pPr>
            <a:r>
              <a:rPr lang="en-US" sz="2000" dirty="0">
                <a:solidFill>
                  <a:srgbClr val="213965"/>
                </a:solidFill>
                <a:latin typeface="Times New Roman" panose="02020603050405020304" pitchFamily="18" charset="0"/>
                <a:cs typeface="Times New Roman" panose="02020603050405020304" pitchFamily="18" charset="0"/>
              </a:rPr>
              <a:t>Input data compression</a:t>
            </a:r>
          </a:p>
          <a:p>
            <a:pPr marL="457200" indent="-457200" algn="just">
              <a:buSzPct val="45000"/>
              <a:buFont typeface="Arial" panose="020B0604020202020204" pitchFamily="34" charset="0"/>
              <a:buChar char="•"/>
            </a:pPr>
            <a:endParaRPr lang="en-US" sz="2000" dirty="0">
              <a:solidFill>
                <a:srgbClr val="213965"/>
              </a:solidFill>
              <a:latin typeface="Times New Roman" panose="02020603050405020304" pitchFamily="18" charset="0"/>
              <a:cs typeface="Times New Roman" panose="02020603050405020304" pitchFamily="18" charset="0"/>
            </a:endParaRPr>
          </a:p>
          <a:p>
            <a:pPr marL="457200" indent="-457200" algn="just">
              <a:buSzPct val="45000"/>
              <a:buFont typeface="Arial" panose="020B0604020202020204" pitchFamily="34" charset="0"/>
              <a:buChar char="•"/>
            </a:pPr>
            <a:r>
              <a:rPr lang="en-US" sz="2000" dirty="0">
                <a:solidFill>
                  <a:srgbClr val="213965"/>
                </a:solidFill>
                <a:latin typeface="Times New Roman" panose="02020603050405020304" pitchFamily="18" charset="0"/>
                <a:cs typeface="Times New Roman" panose="02020603050405020304" pitchFamily="18" charset="0"/>
              </a:rPr>
              <a:t>Network feature suppression</a:t>
            </a:r>
            <a:endParaRPr lang="en-GB" sz="2400" dirty="0">
              <a:solidFill>
                <a:srgbClr val="213965"/>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86469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7" y="933899"/>
            <a:ext cx="8640763" cy="45719"/>
          </a:xfrm>
          <a:prstGeom prst="rect">
            <a:avLst/>
          </a:prstGeom>
          <a:solidFill>
            <a:srgbClr val="002060"/>
          </a:solidFill>
          <a:ln>
            <a:noFill/>
          </a:ln>
          <a:effectLst>
            <a:outerShdw dist="23000" dir="5400000" rotWithShape="0">
              <a:srgbClr val="000000">
                <a:alpha val="34998"/>
              </a:srgbClr>
            </a:outerShdw>
          </a:effectLst>
        </p:spPr>
        <p:txBody>
          <a:bodyPr anchor="ctr"/>
          <a:lstStyle/>
          <a:p>
            <a:pPr algn="ctr">
              <a:defRPr/>
            </a:pPr>
            <a:endParaRPr lang="en-US" dirty="0">
              <a:solidFill>
                <a:schemeClr val="tx1">
                  <a:lumMod val="85000"/>
                  <a:lumOff val="15000"/>
                </a:schemeClr>
              </a:solidFill>
            </a:endParaRPr>
          </a:p>
        </p:txBody>
      </p:sp>
      <p:sp>
        <p:nvSpPr>
          <p:cNvPr id="7" name="TextBox 6"/>
          <p:cNvSpPr txBox="1"/>
          <p:nvPr/>
        </p:nvSpPr>
        <p:spPr>
          <a:xfrm>
            <a:off x="484113" y="339641"/>
            <a:ext cx="5040283" cy="338554"/>
          </a:xfrm>
          <a:prstGeom prst="rect">
            <a:avLst/>
          </a:prstGeom>
          <a:noFill/>
        </p:spPr>
        <p:txBody>
          <a:bodyPr wrap="square" rtlCol="0">
            <a:spAutoFit/>
          </a:bodyPr>
          <a:lstStyle/>
          <a:p>
            <a:r>
              <a:rPr lang="en-US" sz="2400" baseline="-25000" dirty="0">
                <a:solidFill>
                  <a:schemeClr val="accent1">
                    <a:lumMod val="50000"/>
                  </a:schemeClr>
                </a:solidFill>
                <a:latin typeface="FoundrySterling-Book"/>
              </a:rPr>
              <a:t>Department of Engineering Science, University of Oxford</a:t>
            </a:r>
          </a:p>
        </p:txBody>
      </p:sp>
      <p:pic>
        <p:nvPicPr>
          <p:cNvPr id="3" name="Picture 2">
            <a:extLst>
              <a:ext uri="{FF2B5EF4-FFF2-40B4-BE49-F238E27FC236}">
                <a16:creationId xmlns:a16="http://schemas.microsoft.com/office/drawing/2014/main" id="{21D4A9A5-2CAB-4781-A13C-9EA8FCDADA3F}"/>
              </a:ext>
            </a:extLst>
          </p:cNvPr>
          <p:cNvPicPr>
            <a:picLocks noChangeAspect="1"/>
          </p:cNvPicPr>
          <p:nvPr/>
        </p:nvPicPr>
        <p:blipFill rotWithShape="1">
          <a:blip r:embed="rId3"/>
          <a:srcRect l="3738" t="23536" r="3947" b="23030"/>
          <a:stretch/>
        </p:blipFill>
        <p:spPr>
          <a:xfrm>
            <a:off x="5950188" y="100728"/>
            <a:ext cx="2591384" cy="785613"/>
          </a:xfrm>
          <a:prstGeom prst="rect">
            <a:avLst/>
          </a:prstGeom>
        </p:spPr>
      </p:pic>
      <p:sp>
        <p:nvSpPr>
          <p:cNvPr id="5" name="CustomShape 1">
            <a:extLst>
              <a:ext uri="{FF2B5EF4-FFF2-40B4-BE49-F238E27FC236}">
                <a16:creationId xmlns:a16="http://schemas.microsoft.com/office/drawing/2014/main" id="{8066F115-7D12-4E80-B0D5-46C7A2870092}"/>
              </a:ext>
            </a:extLst>
          </p:cNvPr>
          <p:cNvSpPr/>
          <p:nvPr/>
        </p:nvSpPr>
        <p:spPr>
          <a:xfrm>
            <a:off x="288236" y="1171527"/>
            <a:ext cx="8336003" cy="512056"/>
          </a:xfrm>
          <a:prstGeom prst="rect">
            <a:avLst/>
          </a:prstGeom>
          <a:noFill/>
          <a:ln>
            <a:noFill/>
          </a:ln>
          <a:effectLst>
            <a:outerShdw blurRad="50800" dist="38100" dir="2700000" algn="tl" rotWithShape="0">
              <a:prstClr val="black">
                <a:alpha val="40000"/>
              </a:prstClr>
            </a:outerShdw>
          </a:effectLst>
        </p:spPr>
        <p:txBody>
          <a:bodyPr lIns="90000" tIns="45000" rIns="90000" bIns="45000"/>
          <a:lstStyle/>
          <a:p>
            <a:pPr>
              <a:buSzPct val="45000"/>
            </a:pPr>
            <a:r>
              <a:rPr lang="en-US" sz="2800" dirty="0">
                <a:solidFill>
                  <a:srgbClr val="213965"/>
                </a:solidFill>
                <a:latin typeface="Times New Roman" panose="02020603050405020304" pitchFamily="18" charset="0"/>
                <a:cs typeface="Times New Roman" panose="02020603050405020304" pitchFamily="18" charset="0"/>
              </a:rPr>
              <a:t>Image Compression: Accuracy vs Robustness Myth</a:t>
            </a:r>
            <a:endParaRPr lang="en-GB" sz="2800" dirty="0">
              <a:solidFill>
                <a:srgbClr val="213965"/>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EBC9DB5-87D5-45BF-99E3-C8800DB8F093}"/>
              </a:ext>
            </a:extLst>
          </p:cNvPr>
          <p:cNvPicPr>
            <a:picLocks noChangeAspect="1"/>
          </p:cNvPicPr>
          <p:nvPr/>
        </p:nvPicPr>
        <p:blipFill>
          <a:blip r:embed="rId4"/>
          <a:stretch>
            <a:fillRect/>
          </a:stretch>
        </p:blipFill>
        <p:spPr>
          <a:xfrm>
            <a:off x="0" y="2291918"/>
            <a:ext cx="8643938" cy="1899513"/>
          </a:xfrm>
          <a:prstGeom prst="rect">
            <a:avLst/>
          </a:prstGeom>
        </p:spPr>
      </p:pic>
      <p:sp>
        <p:nvSpPr>
          <p:cNvPr id="9" name="Rectangle 8">
            <a:extLst>
              <a:ext uri="{FF2B5EF4-FFF2-40B4-BE49-F238E27FC236}">
                <a16:creationId xmlns:a16="http://schemas.microsoft.com/office/drawing/2014/main" id="{A9BAA3D0-5170-4C4A-A3E2-58114DC004D4}"/>
              </a:ext>
            </a:extLst>
          </p:cNvPr>
          <p:cNvSpPr/>
          <p:nvPr/>
        </p:nvSpPr>
        <p:spPr>
          <a:xfrm>
            <a:off x="419838" y="4322226"/>
            <a:ext cx="8072798" cy="584775"/>
          </a:xfrm>
          <a:prstGeom prst="rect">
            <a:avLst/>
          </a:prstGeom>
        </p:spPr>
        <p:txBody>
          <a:bodyPr wrap="square">
            <a:spAutoFit/>
          </a:bodyPr>
          <a:lstStyle/>
          <a:p>
            <a:r>
              <a:rPr lang="en-GB" sz="1600" dirty="0">
                <a:solidFill>
                  <a:srgbClr val="002060"/>
                </a:solidFill>
                <a:latin typeface="Times New Roman" panose="02020603050405020304" pitchFamily="18" charset="0"/>
                <a:cs typeface="Times New Roman" panose="02020603050405020304" pitchFamily="18" charset="0"/>
              </a:rPr>
              <a:t>Test accuracy and fooling rates as a function of the input image compression defined in terms of the down-sampling factor </a:t>
            </a:r>
            <a:r>
              <a:rPr lang="en-GB" sz="1600" i="1" dirty="0" err="1">
                <a:solidFill>
                  <a:srgbClr val="002060"/>
                </a:solidFill>
                <a:latin typeface="Times New Roman" panose="02020603050405020304" pitchFamily="18" charset="0"/>
                <a:cs typeface="Times New Roman" panose="02020603050405020304" pitchFamily="18" charset="0"/>
              </a:rPr>
              <a:t>d</a:t>
            </a:r>
            <a:r>
              <a:rPr lang="en-GB" sz="1400" i="1" baseline="-25000" dirty="0" err="1">
                <a:solidFill>
                  <a:srgbClr val="002060"/>
                </a:solidFill>
                <a:latin typeface="Times New Roman" panose="02020603050405020304" pitchFamily="18" charset="0"/>
                <a:cs typeface="Times New Roman" panose="02020603050405020304" pitchFamily="18" charset="0"/>
              </a:rPr>
              <a:t>low</a:t>
            </a:r>
            <a:r>
              <a:rPr lang="en-GB" sz="1400" i="1" baseline="-25000" dirty="0">
                <a:solidFill>
                  <a:srgbClr val="002060"/>
                </a:solidFill>
                <a:latin typeface="Times New Roman" panose="02020603050405020304" pitchFamily="18" charset="0"/>
                <a:cs typeface="Times New Roman" panose="02020603050405020304" pitchFamily="18" charset="0"/>
              </a:rPr>
              <a:t> </a:t>
            </a:r>
            <a:r>
              <a:rPr lang="en-GB" sz="1600" dirty="0">
                <a:solidFill>
                  <a:srgbClr val="002060"/>
                </a:solidFill>
                <a:latin typeface="Times New Roman" panose="02020603050405020304" pitchFamily="18" charset="0"/>
                <a:cs typeface="Times New Roman" panose="02020603050405020304" pitchFamily="18" charset="0"/>
              </a:rPr>
              <a:t>. Effects of increasing the norm of the </a:t>
            </a:r>
            <a:r>
              <a:rPr lang="en-GB" sz="1600" dirty="0" err="1">
                <a:solidFill>
                  <a:srgbClr val="002060"/>
                </a:solidFill>
                <a:latin typeface="Times New Roman" panose="02020603050405020304" pitchFamily="18" charset="0"/>
                <a:cs typeface="Times New Roman" panose="02020603050405020304" pitchFamily="18" charset="0"/>
              </a:rPr>
              <a:t>downsampled</a:t>
            </a:r>
            <a:r>
              <a:rPr lang="en-GB" sz="1600" dirty="0">
                <a:solidFill>
                  <a:srgbClr val="002060"/>
                </a:solidFill>
                <a:latin typeface="Times New Roman" panose="02020603050405020304" pitchFamily="18" charset="0"/>
                <a:cs typeface="Times New Roman" panose="02020603050405020304" pitchFamily="18" charset="0"/>
              </a:rPr>
              <a:t> </a:t>
            </a:r>
            <a:r>
              <a:rPr lang="en-GB" sz="1600" dirty="0" err="1">
                <a:solidFill>
                  <a:srgbClr val="002060"/>
                </a:solidFill>
                <a:latin typeface="Times New Roman" panose="02020603050405020304" pitchFamily="18" charset="0"/>
                <a:cs typeface="Times New Roman" panose="02020603050405020304" pitchFamily="18" charset="0"/>
              </a:rPr>
              <a:t>deepfool</a:t>
            </a:r>
            <a:r>
              <a:rPr lang="en-GB" sz="1600" dirty="0">
                <a:solidFill>
                  <a:srgbClr val="00206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3857525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7" y="933899"/>
            <a:ext cx="8640763" cy="45719"/>
          </a:xfrm>
          <a:prstGeom prst="rect">
            <a:avLst/>
          </a:prstGeom>
          <a:solidFill>
            <a:srgbClr val="002060"/>
          </a:solidFill>
          <a:ln>
            <a:noFill/>
          </a:ln>
          <a:effectLst>
            <a:outerShdw dist="23000" dir="5400000" rotWithShape="0">
              <a:srgbClr val="000000">
                <a:alpha val="34998"/>
              </a:srgbClr>
            </a:outerShdw>
          </a:effectLst>
        </p:spPr>
        <p:txBody>
          <a:bodyPr anchor="ctr"/>
          <a:lstStyle/>
          <a:p>
            <a:pPr algn="ctr">
              <a:defRPr/>
            </a:pPr>
            <a:endParaRPr lang="en-US" dirty="0">
              <a:solidFill>
                <a:schemeClr val="tx1">
                  <a:lumMod val="85000"/>
                  <a:lumOff val="15000"/>
                </a:schemeClr>
              </a:solidFill>
            </a:endParaRPr>
          </a:p>
        </p:txBody>
      </p:sp>
      <p:sp>
        <p:nvSpPr>
          <p:cNvPr id="7" name="TextBox 6"/>
          <p:cNvSpPr txBox="1"/>
          <p:nvPr/>
        </p:nvSpPr>
        <p:spPr>
          <a:xfrm>
            <a:off x="484113" y="339641"/>
            <a:ext cx="5040283" cy="338554"/>
          </a:xfrm>
          <a:prstGeom prst="rect">
            <a:avLst/>
          </a:prstGeom>
          <a:noFill/>
        </p:spPr>
        <p:txBody>
          <a:bodyPr wrap="square" rtlCol="0">
            <a:spAutoFit/>
          </a:bodyPr>
          <a:lstStyle/>
          <a:p>
            <a:r>
              <a:rPr lang="en-US" sz="2400" baseline="-25000" dirty="0">
                <a:solidFill>
                  <a:schemeClr val="accent1">
                    <a:lumMod val="50000"/>
                  </a:schemeClr>
                </a:solidFill>
                <a:latin typeface="FoundrySterling-Book"/>
              </a:rPr>
              <a:t>Department of Engineering Science, University of Oxford</a:t>
            </a:r>
          </a:p>
        </p:txBody>
      </p:sp>
      <p:pic>
        <p:nvPicPr>
          <p:cNvPr id="3" name="Picture 2">
            <a:extLst>
              <a:ext uri="{FF2B5EF4-FFF2-40B4-BE49-F238E27FC236}">
                <a16:creationId xmlns:a16="http://schemas.microsoft.com/office/drawing/2014/main" id="{21D4A9A5-2CAB-4781-A13C-9EA8FCDADA3F}"/>
              </a:ext>
            </a:extLst>
          </p:cNvPr>
          <p:cNvPicPr>
            <a:picLocks noChangeAspect="1"/>
          </p:cNvPicPr>
          <p:nvPr/>
        </p:nvPicPr>
        <p:blipFill rotWithShape="1">
          <a:blip r:embed="rId3"/>
          <a:srcRect l="3738" t="23536" r="3947" b="23030"/>
          <a:stretch/>
        </p:blipFill>
        <p:spPr>
          <a:xfrm>
            <a:off x="5950188" y="100728"/>
            <a:ext cx="2591384" cy="785613"/>
          </a:xfrm>
          <a:prstGeom prst="rect">
            <a:avLst/>
          </a:prstGeom>
        </p:spPr>
      </p:pic>
      <p:sp>
        <p:nvSpPr>
          <p:cNvPr id="5" name="CustomShape 1">
            <a:extLst>
              <a:ext uri="{FF2B5EF4-FFF2-40B4-BE49-F238E27FC236}">
                <a16:creationId xmlns:a16="http://schemas.microsoft.com/office/drawing/2014/main" id="{8066F115-7D12-4E80-B0D5-46C7A2870092}"/>
              </a:ext>
            </a:extLst>
          </p:cNvPr>
          <p:cNvSpPr/>
          <p:nvPr/>
        </p:nvSpPr>
        <p:spPr>
          <a:xfrm>
            <a:off x="288236" y="1171527"/>
            <a:ext cx="8336003" cy="512056"/>
          </a:xfrm>
          <a:prstGeom prst="rect">
            <a:avLst/>
          </a:prstGeom>
          <a:noFill/>
          <a:ln>
            <a:noFill/>
          </a:ln>
          <a:effectLst>
            <a:outerShdw blurRad="50800" dist="38100" dir="2700000" algn="tl" rotWithShape="0">
              <a:prstClr val="black">
                <a:alpha val="40000"/>
              </a:prstClr>
            </a:outerShdw>
          </a:effectLst>
        </p:spPr>
        <p:txBody>
          <a:bodyPr lIns="90000" tIns="45000" rIns="90000" bIns="45000"/>
          <a:lstStyle/>
          <a:p>
            <a:pPr>
              <a:buSzPct val="45000"/>
            </a:pPr>
            <a:r>
              <a:rPr lang="en-US" sz="2800" dirty="0">
                <a:solidFill>
                  <a:srgbClr val="213965"/>
                </a:solidFill>
                <a:latin typeface="Times New Roman" panose="02020603050405020304" pitchFamily="18" charset="0"/>
                <a:cs typeface="Times New Roman" panose="02020603050405020304" pitchFamily="18" charset="0"/>
              </a:rPr>
              <a:t>Confined Attacks (</a:t>
            </a:r>
            <a:r>
              <a:rPr lang="en-US" sz="2800" dirty="0" err="1">
                <a:solidFill>
                  <a:srgbClr val="213965"/>
                </a:solidFill>
                <a:latin typeface="Times New Roman" panose="02020603050405020304" pitchFamily="18" charset="0"/>
                <a:cs typeface="Times New Roman" panose="02020603050405020304" pitchFamily="18" charset="0"/>
              </a:rPr>
              <a:t>DeepFools</a:t>
            </a:r>
            <a:r>
              <a:rPr lang="en-US" sz="2800" dirty="0">
                <a:solidFill>
                  <a:srgbClr val="213965"/>
                </a:solidFill>
                <a:latin typeface="Times New Roman" panose="02020603050405020304" pitchFamily="18" charset="0"/>
                <a:cs typeface="Times New Roman" panose="02020603050405020304" pitchFamily="18" charset="0"/>
              </a:rPr>
              <a:t>)</a:t>
            </a:r>
            <a:endParaRPr lang="en-GB" sz="2800" dirty="0">
              <a:solidFill>
                <a:srgbClr val="213965"/>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5A0BC800-44BD-426B-AAA4-7ACA4CC5C132}"/>
              </a:ext>
            </a:extLst>
          </p:cNvPr>
          <p:cNvPicPr>
            <a:picLocks noChangeAspect="1"/>
          </p:cNvPicPr>
          <p:nvPr/>
        </p:nvPicPr>
        <p:blipFill>
          <a:blip r:embed="rId4"/>
          <a:stretch>
            <a:fillRect/>
          </a:stretch>
        </p:blipFill>
        <p:spPr>
          <a:xfrm>
            <a:off x="19699" y="1875492"/>
            <a:ext cx="8643938" cy="3806366"/>
          </a:xfrm>
          <a:prstGeom prst="rect">
            <a:avLst/>
          </a:prstGeom>
        </p:spPr>
      </p:pic>
      <p:sp>
        <p:nvSpPr>
          <p:cNvPr id="9" name="Rectangle 8">
            <a:extLst>
              <a:ext uri="{FF2B5EF4-FFF2-40B4-BE49-F238E27FC236}">
                <a16:creationId xmlns:a16="http://schemas.microsoft.com/office/drawing/2014/main" id="{A405C216-E178-4CD9-8502-9E089C2BE395}"/>
              </a:ext>
            </a:extLst>
          </p:cNvPr>
          <p:cNvSpPr/>
          <p:nvPr/>
        </p:nvSpPr>
        <p:spPr>
          <a:xfrm>
            <a:off x="1880889" y="5704490"/>
            <a:ext cx="5265345" cy="338554"/>
          </a:xfrm>
          <a:prstGeom prst="rect">
            <a:avLst/>
          </a:prstGeom>
        </p:spPr>
        <p:txBody>
          <a:bodyPr wrap="square">
            <a:spAutoFit/>
          </a:bodyPr>
          <a:lstStyle/>
          <a:p>
            <a:r>
              <a:rPr lang="en-GB" sz="1600" dirty="0">
                <a:solidFill>
                  <a:srgbClr val="002060"/>
                </a:solidFill>
                <a:latin typeface="Times New Roman" panose="02020603050405020304" pitchFamily="18" charset="0"/>
                <a:cs typeface="Times New Roman" panose="02020603050405020304" pitchFamily="18" charset="0"/>
              </a:rPr>
              <a:t>Designing optimal (</a:t>
            </a:r>
            <a:r>
              <a:rPr lang="en-GB" sz="1600" dirty="0" err="1">
                <a:solidFill>
                  <a:srgbClr val="002060"/>
                </a:solidFill>
                <a:latin typeface="Times New Roman" panose="02020603050405020304" pitchFamily="18" charset="0"/>
                <a:cs typeface="Times New Roman" panose="02020603050405020304" pitchFamily="18" charset="0"/>
              </a:rPr>
              <a:t>deepfool</a:t>
            </a:r>
            <a:r>
              <a:rPr lang="en-GB" sz="1600" dirty="0">
                <a:solidFill>
                  <a:srgbClr val="002060"/>
                </a:solidFill>
                <a:latin typeface="Times New Roman" panose="02020603050405020304" pitchFamily="18" charset="0"/>
                <a:cs typeface="Times New Roman" panose="02020603050405020304" pitchFamily="18" charset="0"/>
              </a:rPr>
              <a:t>) attacks in confined sub-spaces</a:t>
            </a:r>
          </a:p>
        </p:txBody>
      </p:sp>
    </p:spTree>
    <p:extLst>
      <p:ext uri="{BB962C8B-B14F-4D97-AF65-F5344CB8AC3E}">
        <p14:creationId xmlns:p14="http://schemas.microsoft.com/office/powerpoint/2010/main" val="15984330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7" y="933899"/>
            <a:ext cx="8640763" cy="45719"/>
          </a:xfrm>
          <a:prstGeom prst="rect">
            <a:avLst/>
          </a:prstGeom>
          <a:solidFill>
            <a:srgbClr val="002060"/>
          </a:solidFill>
          <a:ln>
            <a:noFill/>
          </a:ln>
          <a:effectLst>
            <a:outerShdw dist="23000" dir="5400000" rotWithShape="0">
              <a:srgbClr val="000000">
                <a:alpha val="34998"/>
              </a:srgbClr>
            </a:outerShdw>
          </a:effectLst>
        </p:spPr>
        <p:txBody>
          <a:bodyPr anchor="ctr"/>
          <a:lstStyle/>
          <a:p>
            <a:pPr algn="ctr">
              <a:defRPr/>
            </a:pPr>
            <a:endParaRPr lang="en-US" dirty="0">
              <a:solidFill>
                <a:schemeClr val="tx1">
                  <a:lumMod val="85000"/>
                  <a:lumOff val="15000"/>
                </a:schemeClr>
              </a:solidFill>
            </a:endParaRPr>
          </a:p>
        </p:txBody>
      </p:sp>
      <p:sp>
        <p:nvSpPr>
          <p:cNvPr id="7" name="TextBox 6"/>
          <p:cNvSpPr txBox="1"/>
          <p:nvPr/>
        </p:nvSpPr>
        <p:spPr>
          <a:xfrm>
            <a:off x="484113" y="339641"/>
            <a:ext cx="5040283" cy="338554"/>
          </a:xfrm>
          <a:prstGeom prst="rect">
            <a:avLst/>
          </a:prstGeom>
          <a:noFill/>
        </p:spPr>
        <p:txBody>
          <a:bodyPr wrap="square" rtlCol="0">
            <a:spAutoFit/>
          </a:bodyPr>
          <a:lstStyle/>
          <a:p>
            <a:r>
              <a:rPr lang="en-US" sz="2400" baseline="-25000" dirty="0">
                <a:solidFill>
                  <a:schemeClr val="accent1">
                    <a:lumMod val="50000"/>
                  </a:schemeClr>
                </a:solidFill>
                <a:latin typeface="FoundrySterling-Book"/>
              </a:rPr>
              <a:t>Department of Engineering Science, University of Oxford</a:t>
            </a:r>
          </a:p>
        </p:txBody>
      </p:sp>
      <p:pic>
        <p:nvPicPr>
          <p:cNvPr id="3" name="Picture 2">
            <a:extLst>
              <a:ext uri="{FF2B5EF4-FFF2-40B4-BE49-F238E27FC236}">
                <a16:creationId xmlns:a16="http://schemas.microsoft.com/office/drawing/2014/main" id="{21D4A9A5-2CAB-4781-A13C-9EA8FCDADA3F}"/>
              </a:ext>
            </a:extLst>
          </p:cNvPr>
          <p:cNvPicPr>
            <a:picLocks noChangeAspect="1"/>
          </p:cNvPicPr>
          <p:nvPr/>
        </p:nvPicPr>
        <p:blipFill rotWithShape="1">
          <a:blip r:embed="rId2"/>
          <a:srcRect l="3738" t="23536" r="3947" b="23030"/>
          <a:stretch/>
        </p:blipFill>
        <p:spPr>
          <a:xfrm>
            <a:off x="5950188" y="100728"/>
            <a:ext cx="2591384" cy="785613"/>
          </a:xfrm>
          <a:prstGeom prst="rect">
            <a:avLst/>
          </a:prstGeom>
        </p:spPr>
      </p:pic>
      <p:sp>
        <p:nvSpPr>
          <p:cNvPr id="5" name="CustomShape 1">
            <a:extLst>
              <a:ext uri="{FF2B5EF4-FFF2-40B4-BE49-F238E27FC236}">
                <a16:creationId xmlns:a16="http://schemas.microsoft.com/office/drawing/2014/main" id="{8066F115-7D12-4E80-B0D5-46C7A2870092}"/>
              </a:ext>
            </a:extLst>
          </p:cNvPr>
          <p:cNvSpPr/>
          <p:nvPr/>
        </p:nvSpPr>
        <p:spPr>
          <a:xfrm>
            <a:off x="551442" y="1171527"/>
            <a:ext cx="7990130" cy="512056"/>
          </a:xfrm>
          <a:prstGeom prst="rect">
            <a:avLst/>
          </a:prstGeom>
          <a:noFill/>
          <a:ln>
            <a:noFill/>
          </a:ln>
          <a:effectLst>
            <a:outerShdw blurRad="50800" dist="38100" dir="2700000" algn="tl" rotWithShape="0">
              <a:prstClr val="black">
                <a:alpha val="40000"/>
              </a:prstClr>
            </a:outerShdw>
          </a:effectLst>
        </p:spPr>
        <p:txBody>
          <a:bodyPr lIns="90000" tIns="45000" rIns="90000" bIns="45000"/>
          <a:lstStyle/>
          <a:p>
            <a:pPr>
              <a:buSzPct val="45000"/>
            </a:pPr>
            <a:r>
              <a:rPr lang="en-GB" sz="2800" dirty="0">
                <a:solidFill>
                  <a:srgbClr val="213965"/>
                </a:solidFill>
                <a:latin typeface="Times New Roman" panose="02020603050405020304" pitchFamily="18" charset="0"/>
                <a:cs typeface="Times New Roman" panose="02020603050405020304" pitchFamily="18" charset="0"/>
              </a:rPr>
              <a:t>Conclusion</a:t>
            </a:r>
          </a:p>
        </p:txBody>
      </p:sp>
      <p:sp>
        <p:nvSpPr>
          <p:cNvPr id="9" name="CustomShape 3">
            <a:extLst>
              <a:ext uri="{FF2B5EF4-FFF2-40B4-BE49-F238E27FC236}">
                <a16:creationId xmlns:a16="http://schemas.microsoft.com/office/drawing/2014/main" id="{FFD6DBE0-8023-4591-B890-96280578EE7D}"/>
              </a:ext>
            </a:extLst>
          </p:cNvPr>
          <p:cNvSpPr/>
          <p:nvPr/>
        </p:nvSpPr>
        <p:spPr>
          <a:xfrm>
            <a:off x="551442" y="1936244"/>
            <a:ext cx="7270654" cy="3816486"/>
          </a:xfrm>
          <a:prstGeom prst="rect">
            <a:avLst/>
          </a:prstGeom>
          <a:noFill/>
          <a:ln>
            <a:noFill/>
          </a:ln>
        </p:spPr>
        <p:txBody>
          <a:bodyPr lIns="90000" tIns="45000" rIns="90000" bIns="45000"/>
          <a:lstStyle/>
          <a:p>
            <a:pPr marL="342883" indent="-342883">
              <a:buSzPct val="45000"/>
              <a:buFont typeface="Wingdings" panose="05000000000000000000" pitchFamily="2" charset="2"/>
              <a:buChar char="q"/>
            </a:pPr>
            <a:r>
              <a:rPr lang="en-GB" dirty="0">
                <a:solidFill>
                  <a:srgbClr val="213965"/>
                </a:solidFill>
                <a:latin typeface="Times New Roman" panose="02020603050405020304" pitchFamily="18" charset="0"/>
                <a:cs typeface="Times New Roman" panose="02020603050405020304" pitchFamily="18" charset="0"/>
              </a:rPr>
              <a:t>As it currently stands, in some sense of speaking, </a:t>
            </a:r>
            <a:r>
              <a:rPr lang="en-GB" b="1" dirty="0">
                <a:solidFill>
                  <a:srgbClr val="213965"/>
                </a:solidFill>
                <a:latin typeface="Times New Roman" panose="02020603050405020304" pitchFamily="18" charset="0"/>
                <a:cs typeface="Times New Roman" panose="02020603050405020304" pitchFamily="18" charset="0"/>
              </a:rPr>
              <a:t>nets’ features are their worst adversaries.</a:t>
            </a:r>
          </a:p>
        </p:txBody>
      </p:sp>
    </p:spTree>
    <p:extLst>
      <p:ext uri="{BB962C8B-B14F-4D97-AF65-F5344CB8AC3E}">
        <p14:creationId xmlns:p14="http://schemas.microsoft.com/office/powerpoint/2010/main" val="585302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7" y="933899"/>
            <a:ext cx="8640763" cy="45719"/>
          </a:xfrm>
          <a:prstGeom prst="rect">
            <a:avLst/>
          </a:prstGeom>
          <a:solidFill>
            <a:srgbClr val="002060"/>
          </a:solidFill>
          <a:ln>
            <a:noFill/>
          </a:ln>
          <a:effectLst>
            <a:outerShdw dist="23000" dir="5400000" rotWithShape="0">
              <a:srgbClr val="000000">
                <a:alpha val="34998"/>
              </a:srgbClr>
            </a:outerShdw>
          </a:effectLst>
        </p:spPr>
        <p:txBody>
          <a:bodyPr anchor="ctr"/>
          <a:lstStyle/>
          <a:p>
            <a:pPr algn="ctr">
              <a:defRPr/>
            </a:pPr>
            <a:endParaRPr lang="en-US" dirty="0">
              <a:solidFill>
                <a:schemeClr val="tx1">
                  <a:lumMod val="85000"/>
                  <a:lumOff val="15000"/>
                </a:schemeClr>
              </a:solidFill>
            </a:endParaRPr>
          </a:p>
        </p:txBody>
      </p:sp>
      <p:sp>
        <p:nvSpPr>
          <p:cNvPr id="7" name="TextBox 6"/>
          <p:cNvSpPr txBox="1"/>
          <p:nvPr/>
        </p:nvSpPr>
        <p:spPr>
          <a:xfrm>
            <a:off x="484113" y="339641"/>
            <a:ext cx="5040283" cy="338554"/>
          </a:xfrm>
          <a:prstGeom prst="rect">
            <a:avLst/>
          </a:prstGeom>
          <a:noFill/>
        </p:spPr>
        <p:txBody>
          <a:bodyPr wrap="square" rtlCol="0">
            <a:spAutoFit/>
          </a:bodyPr>
          <a:lstStyle/>
          <a:p>
            <a:r>
              <a:rPr lang="en-US" sz="2400" baseline="-25000" dirty="0">
                <a:solidFill>
                  <a:schemeClr val="accent1">
                    <a:lumMod val="50000"/>
                  </a:schemeClr>
                </a:solidFill>
                <a:latin typeface="FoundrySterling-Book"/>
              </a:rPr>
              <a:t>Department of Engineering Science, University of Oxford</a:t>
            </a:r>
          </a:p>
        </p:txBody>
      </p:sp>
      <p:pic>
        <p:nvPicPr>
          <p:cNvPr id="3" name="Picture 2">
            <a:extLst>
              <a:ext uri="{FF2B5EF4-FFF2-40B4-BE49-F238E27FC236}">
                <a16:creationId xmlns:a16="http://schemas.microsoft.com/office/drawing/2014/main" id="{21D4A9A5-2CAB-4781-A13C-9EA8FCDADA3F}"/>
              </a:ext>
            </a:extLst>
          </p:cNvPr>
          <p:cNvPicPr>
            <a:picLocks noChangeAspect="1"/>
          </p:cNvPicPr>
          <p:nvPr/>
        </p:nvPicPr>
        <p:blipFill rotWithShape="1">
          <a:blip r:embed="rId3"/>
          <a:srcRect l="3738" t="23536" r="3947" b="23030"/>
          <a:stretch/>
        </p:blipFill>
        <p:spPr>
          <a:xfrm>
            <a:off x="5950188" y="100728"/>
            <a:ext cx="2591384" cy="785613"/>
          </a:xfrm>
          <a:prstGeom prst="rect">
            <a:avLst/>
          </a:prstGeom>
        </p:spPr>
      </p:pic>
      <p:sp>
        <p:nvSpPr>
          <p:cNvPr id="5" name="CustomShape 1">
            <a:extLst>
              <a:ext uri="{FF2B5EF4-FFF2-40B4-BE49-F238E27FC236}">
                <a16:creationId xmlns:a16="http://schemas.microsoft.com/office/drawing/2014/main" id="{8066F115-7D12-4E80-B0D5-46C7A2870092}"/>
              </a:ext>
            </a:extLst>
          </p:cNvPr>
          <p:cNvSpPr/>
          <p:nvPr/>
        </p:nvSpPr>
        <p:spPr>
          <a:xfrm>
            <a:off x="551442" y="1171527"/>
            <a:ext cx="7990130" cy="512056"/>
          </a:xfrm>
          <a:prstGeom prst="rect">
            <a:avLst/>
          </a:prstGeom>
          <a:noFill/>
          <a:ln>
            <a:noFill/>
          </a:ln>
          <a:effectLst>
            <a:outerShdw blurRad="50800" dist="38100" dir="2700000" algn="tl" rotWithShape="0">
              <a:prstClr val="black">
                <a:alpha val="40000"/>
              </a:prstClr>
            </a:outerShdw>
          </a:effectLst>
        </p:spPr>
        <p:txBody>
          <a:bodyPr lIns="90000" tIns="45000" rIns="90000" bIns="45000"/>
          <a:lstStyle/>
          <a:p>
            <a:pPr>
              <a:buSzPct val="45000"/>
            </a:pPr>
            <a:r>
              <a:rPr lang="en-GB" sz="2800" dirty="0">
                <a:solidFill>
                  <a:srgbClr val="213965"/>
                </a:solidFill>
                <a:latin typeface="Times New Roman" panose="02020603050405020304" pitchFamily="18" charset="0"/>
                <a:cs typeface="Times New Roman" panose="02020603050405020304" pitchFamily="18" charset="0"/>
              </a:rPr>
              <a:t>Collaborators  </a:t>
            </a:r>
            <a:r>
              <a:rPr lang="en-GB" sz="2000" dirty="0">
                <a:solidFill>
                  <a:srgbClr val="213965"/>
                </a:solidFill>
                <a:latin typeface="Times New Roman" panose="02020603050405020304" pitchFamily="18" charset="0"/>
                <a:cs typeface="Times New Roman" panose="02020603050405020304" pitchFamily="18" charset="0"/>
              </a:rPr>
              <a:t>(With friends like these…)</a:t>
            </a:r>
            <a:endParaRPr lang="en-GB" sz="2800" dirty="0">
              <a:solidFill>
                <a:srgbClr val="213965"/>
              </a:solidFill>
              <a:latin typeface="Times New Roman" panose="02020603050405020304" pitchFamily="18" charset="0"/>
              <a:cs typeface="Times New Roman" panose="02020603050405020304" pitchFamily="18" charset="0"/>
            </a:endParaRPr>
          </a:p>
        </p:txBody>
      </p:sp>
      <p:pic>
        <p:nvPicPr>
          <p:cNvPr id="11" name="Picture 2" descr="Image result for philip torr">
            <a:extLst>
              <a:ext uri="{FF2B5EF4-FFF2-40B4-BE49-F238E27FC236}">
                <a16:creationId xmlns:a16="http://schemas.microsoft.com/office/drawing/2014/main" id="{3295299D-0C31-4469-848A-81CD94AAEB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7080" y="2315719"/>
            <a:ext cx="1599837" cy="240412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520877C3-BA77-4C3C-B132-7084BBB12C04}"/>
              </a:ext>
            </a:extLst>
          </p:cNvPr>
          <p:cNvPicPr>
            <a:picLocks noChangeAspect="1"/>
          </p:cNvPicPr>
          <p:nvPr/>
        </p:nvPicPr>
        <p:blipFill rotWithShape="1">
          <a:blip r:embed="rId5">
            <a:extLst>
              <a:ext uri="{28A0092B-C50C-407E-A947-70E740481C1C}">
                <a14:useLocalDpi xmlns:a14="http://schemas.microsoft.com/office/drawing/2010/main" val="0"/>
              </a:ext>
            </a:extLst>
          </a:blip>
          <a:srcRect l="34347" t="20638" r="23332" b="1866"/>
          <a:stretch/>
        </p:blipFill>
        <p:spPr>
          <a:xfrm>
            <a:off x="1788658" y="2345584"/>
            <a:ext cx="1678201" cy="2374261"/>
          </a:xfrm>
          <a:prstGeom prst="rect">
            <a:avLst/>
          </a:prstGeom>
        </p:spPr>
      </p:pic>
      <p:sp>
        <p:nvSpPr>
          <p:cNvPr id="13" name="TextBox 12">
            <a:extLst>
              <a:ext uri="{FF2B5EF4-FFF2-40B4-BE49-F238E27FC236}">
                <a16:creationId xmlns:a16="http://schemas.microsoft.com/office/drawing/2014/main" id="{DC96F39B-799B-4F09-9DE7-5E762DC39BF6}"/>
              </a:ext>
            </a:extLst>
          </p:cNvPr>
          <p:cNvSpPr txBox="1"/>
          <p:nvPr/>
        </p:nvSpPr>
        <p:spPr>
          <a:xfrm>
            <a:off x="1875741" y="5261598"/>
            <a:ext cx="1781321" cy="369332"/>
          </a:xfrm>
          <a:prstGeom prst="rect">
            <a:avLst/>
          </a:prstGeom>
          <a:noFill/>
        </p:spPr>
        <p:txBody>
          <a:bodyPr wrap="none" rtlCol="0">
            <a:spAutoFit/>
          </a:bodyPr>
          <a:lstStyle/>
          <a:p>
            <a:r>
              <a:rPr lang="en-GB" dirty="0">
                <a:solidFill>
                  <a:schemeClr val="accent1">
                    <a:lumMod val="50000"/>
                  </a:schemeClr>
                </a:solidFill>
                <a:latin typeface="Times New Roman" panose="02020603050405020304" pitchFamily="18" charset="0"/>
                <a:cs typeface="Times New Roman" panose="02020603050405020304" pitchFamily="18" charset="0"/>
              </a:rPr>
              <a:t>Nicholas A. Lord</a:t>
            </a:r>
          </a:p>
        </p:txBody>
      </p:sp>
      <p:sp>
        <p:nvSpPr>
          <p:cNvPr id="17" name="TextBox 16">
            <a:extLst>
              <a:ext uri="{FF2B5EF4-FFF2-40B4-BE49-F238E27FC236}">
                <a16:creationId xmlns:a16="http://schemas.microsoft.com/office/drawing/2014/main" id="{C491971B-52E6-4DA4-B0C9-59E801D39D1B}"/>
              </a:ext>
            </a:extLst>
          </p:cNvPr>
          <p:cNvSpPr txBox="1"/>
          <p:nvPr/>
        </p:nvSpPr>
        <p:spPr>
          <a:xfrm>
            <a:off x="5285776" y="5261598"/>
            <a:ext cx="1651991" cy="369332"/>
          </a:xfrm>
          <a:prstGeom prst="rect">
            <a:avLst/>
          </a:prstGeom>
          <a:noFill/>
        </p:spPr>
        <p:txBody>
          <a:bodyPr wrap="none" rtlCol="0">
            <a:spAutoFit/>
          </a:bodyPr>
          <a:lstStyle/>
          <a:p>
            <a:r>
              <a:rPr lang="en-GB" dirty="0">
                <a:solidFill>
                  <a:schemeClr val="accent1">
                    <a:lumMod val="50000"/>
                  </a:schemeClr>
                </a:solidFill>
                <a:latin typeface="Times New Roman" panose="02020603050405020304" pitchFamily="18" charset="0"/>
                <a:cs typeface="Times New Roman" panose="02020603050405020304" pitchFamily="18" charset="0"/>
              </a:rPr>
              <a:t>Philip H.S. Torr</a:t>
            </a:r>
          </a:p>
        </p:txBody>
      </p:sp>
    </p:spTree>
    <p:extLst>
      <p:ext uri="{BB962C8B-B14F-4D97-AF65-F5344CB8AC3E}">
        <p14:creationId xmlns:p14="http://schemas.microsoft.com/office/powerpoint/2010/main" val="916995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7" y="933899"/>
            <a:ext cx="8640763" cy="45719"/>
          </a:xfrm>
          <a:prstGeom prst="rect">
            <a:avLst/>
          </a:prstGeom>
          <a:solidFill>
            <a:srgbClr val="002060"/>
          </a:solidFill>
          <a:ln>
            <a:noFill/>
          </a:ln>
          <a:effectLst>
            <a:outerShdw dist="23000" dir="5400000" rotWithShape="0">
              <a:srgbClr val="000000">
                <a:alpha val="34998"/>
              </a:srgbClr>
            </a:outerShdw>
          </a:effectLst>
        </p:spPr>
        <p:txBody>
          <a:bodyPr anchor="ctr"/>
          <a:lstStyle/>
          <a:p>
            <a:pPr algn="ctr">
              <a:defRPr/>
            </a:pPr>
            <a:endParaRPr lang="en-US" dirty="0">
              <a:solidFill>
                <a:schemeClr val="tx1">
                  <a:lumMod val="85000"/>
                  <a:lumOff val="15000"/>
                </a:schemeClr>
              </a:solidFill>
            </a:endParaRPr>
          </a:p>
        </p:txBody>
      </p:sp>
      <p:sp>
        <p:nvSpPr>
          <p:cNvPr id="7" name="TextBox 6"/>
          <p:cNvSpPr txBox="1"/>
          <p:nvPr/>
        </p:nvSpPr>
        <p:spPr>
          <a:xfrm>
            <a:off x="484113" y="339641"/>
            <a:ext cx="5040283" cy="338554"/>
          </a:xfrm>
          <a:prstGeom prst="rect">
            <a:avLst/>
          </a:prstGeom>
          <a:noFill/>
        </p:spPr>
        <p:txBody>
          <a:bodyPr wrap="square" rtlCol="0">
            <a:spAutoFit/>
          </a:bodyPr>
          <a:lstStyle/>
          <a:p>
            <a:r>
              <a:rPr lang="en-US" sz="2400" baseline="-25000" dirty="0">
                <a:solidFill>
                  <a:schemeClr val="accent1">
                    <a:lumMod val="50000"/>
                  </a:schemeClr>
                </a:solidFill>
                <a:latin typeface="FoundrySterling-Book"/>
              </a:rPr>
              <a:t>Department of Engineering Science, University of Oxford</a:t>
            </a:r>
          </a:p>
        </p:txBody>
      </p:sp>
      <p:pic>
        <p:nvPicPr>
          <p:cNvPr id="3" name="Picture 2">
            <a:extLst>
              <a:ext uri="{FF2B5EF4-FFF2-40B4-BE49-F238E27FC236}">
                <a16:creationId xmlns:a16="http://schemas.microsoft.com/office/drawing/2014/main" id="{21D4A9A5-2CAB-4781-A13C-9EA8FCDADA3F}"/>
              </a:ext>
            </a:extLst>
          </p:cNvPr>
          <p:cNvPicPr>
            <a:picLocks noChangeAspect="1"/>
          </p:cNvPicPr>
          <p:nvPr/>
        </p:nvPicPr>
        <p:blipFill rotWithShape="1">
          <a:blip r:embed="rId2"/>
          <a:srcRect l="3738" t="23536" r="3947" b="23030"/>
          <a:stretch/>
        </p:blipFill>
        <p:spPr>
          <a:xfrm>
            <a:off x="5950188" y="100728"/>
            <a:ext cx="2591384" cy="785613"/>
          </a:xfrm>
          <a:prstGeom prst="rect">
            <a:avLst/>
          </a:prstGeom>
        </p:spPr>
      </p:pic>
      <p:sp>
        <p:nvSpPr>
          <p:cNvPr id="5" name="CustomShape 1">
            <a:extLst>
              <a:ext uri="{FF2B5EF4-FFF2-40B4-BE49-F238E27FC236}">
                <a16:creationId xmlns:a16="http://schemas.microsoft.com/office/drawing/2014/main" id="{8066F115-7D12-4E80-B0D5-46C7A2870092}"/>
              </a:ext>
            </a:extLst>
          </p:cNvPr>
          <p:cNvSpPr/>
          <p:nvPr/>
        </p:nvSpPr>
        <p:spPr>
          <a:xfrm>
            <a:off x="551442" y="1171527"/>
            <a:ext cx="7990130" cy="512056"/>
          </a:xfrm>
          <a:prstGeom prst="rect">
            <a:avLst/>
          </a:prstGeom>
          <a:noFill/>
          <a:ln>
            <a:noFill/>
          </a:ln>
          <a:effectLst>
            <a:outerShdw blurRad="50800" dist="38100" dir="2700000" algn="tl" rotWithShape="0">
              <a:prstClr val="black">
                <a:alpha val="40000"/>
              </a:prstClr>
            </a:outerShdw>
          </a:effectLst>
        </p:spPr>
        <p:txBody>
          <a:bodyPr lIns="90000" tIns="45000" rIns="90000" bIns="45000"/>
          <a:lstStyle/>
          <a:p>
            <a:pPr>
              <a:buSzPct val="45000"/>
            </a:pPr>
            <a:r>
              <a:rPr lang="en-US" sz="2800" dirty="0">
                <a:solidFill>
                  <a:srgbClr val="213965"/>
                </a:solidFill>
                <a:latin typeface="Times New Roman" panose="02020603050405020304" pitchFamily="18" charset="0"/>
                <a:cs typeface="Times New Roman" panose="02020603050405020304" pitchFamily="18" charset="0"/>
              </a:rPr>
              <a:t>O</a:t>
            </a:r>
            <a:r>
              <a:rPr lang="en-GB" sz="2800" dirty="0">
                <a:solidFill>
                  <a:srgbClr val="213965"/>
                </a:solidFill>
                <a:latin typeface="Times New Roman" panose="02020603050405020304" pitchFamily="18" charset="0"/>
                <a:cs typeface="Times New Roman" panose="02020603050405020304" pitchFamily="18" charset="0"/>
              </a:rPr>
              <a:t>pen Questions!</a:t>
            </a:r>
          </a:p>
        </p:txBody>
      </p:sp>
      <p:sp>
        <p:nvSpPr>
          <p:cNvPr id="9" name="CustomShape 3">
            <a:extLst>
              <a:ext uri="{FF2B5EF4-FFF2-40B4-BE49-F238E27FC236}">
                <a16:creationId xmlns:a16="http://schemas.microsoft.com/office/drawing/2014/main" id="{FFD6DBE0-8023-4591-B890-96280578EE7D}"/>
              </a:ext>
            </a:extLst>
          </p:cNvPr>
          <p:cNvSpPr/>
          <p:nvPr/>
        </p:nvSpPr>
        <p:spPr>
          <a:xfrm>
            <a:off x="551442" y="1936244"/>
            <a:ext cx="7270654" cy="3816486"/>
          </a:xfrm>
          <a:prstGeom prst="rect">
            <a:avLst/>
          </a:prstGeom>
          <a:noFill/>
          <a:ln>
            <a:noFill/>
          </a:ln>
        </p:spPr>
        <p:txBody>
          <a:bodyPr lIns="90000" tIns="45000" rIns="90000" bIns="45000"/>
          <a:lstStyle/>
          <a:p>
            <a:pPr marL="342883" indent="-342883">
              <a:buSzPct val="45000"/>
              <a:buFont typeface="Wingdings" panose="05000000000000000000" pitchFamily="2" charset="2"/>
              <a:buChar char="q"/>
            </a:pPr>
            <a:endParaRPr lang="en-GB" b="1" dirty="0">
              <a:solidFill>
                <a:srgbClr val="213965"/>
              </a:solidFill>
              <a:latin typeface="Times New Roman" panose="02020603050405020304" pitchFamily="18" charset="0"/>
              <a:cs typeface="Times New Roman" panose="02020603050405020304" pitchFamily="18" charset="0"/>
            </a:endParaRPr>
          </a:p>
        </p:txBody>
      </p:sp>
      <p:sp>
        <p:nvSpPr>
          <p:cNvPr id="10" name="CustomShape 3">
            <a:extLst>
              <a:ext uri="{FF2B5EF4-FFF2-40B4-BE49-F238E27FC236}">
                <a16:creationId xmlns:a16="http://schemas.microsoft.com/office/drawing/2014/main" id="{21C1A2E8-1DFE-4B9A-AA37-3F8FF85CAFA4}"/>
              </a:ext>
            </a:extLst>
          </p:cNvPr>
          <p:cNvSpPr/>
          <p:nvPr/>
        </p:nvSpPr>
        <p:spPr>
          <a:xfrm>
            <a:off x="703842" y="2088644"/>
            <a:ext cx="7270654" cy="3816486"/>
          </a:xfrm>
          <a:prstGeom prst="rect">
            <a:avLst/>
          </a:prstGeom>
          <a:noFill/>
          <a:ln>
            <a:noFill/>
          </a:ln>
        </p:spPr>
        <p:txBody>
          <a:bodyPr lIns="90000" tIns="45000" rIns="90000" bIns="45000"/>
          <a:lstStyle/>
          <a:p>
            <a:pPr marL="342883" indent="-342883">
              <a:buSzPct val="45000"/>
              <a:buFont typeface="Wingdings" panose="05000000000000000000" pitchFamily="2" charset="2"/>
              <a:buChar char="q"/>
            </a:pPr>
            <a:r>
              <a:rPr lang="en-US" dirty="0">
                <a:solidFill>
                  <a:srgbClr val="213965"/>
                </a:solidFill>
                <a:latin typeface="Times New Roman" panose="02020603050405020304" pitchFamily="18" charset="0"/>
                <a:cs typeface="Times New Roman" panose="02020603050405020304" pitchFamily="18" charset="0"/>
              </a:rPr>
              <a:t>Can the networks even learn more complex features?</a:t>
            </a:r>
          </a:p>
          <a:p>
            <a:pPr marL="342883" indent="-342883">
              <a:buSzPct val="45000"/>
              <a:buFont typeface="Wingdings" panose="05000000000000000000" pitchFamily="2" charset="2"/>
              <a:buChar char="q"/>
            </a:pPr>
            <a:endParaRPr lang="en-US" dirty="0">
              <a:solidFill>
                <a:srgbClr val="213965"/>
              </a:solidFill>
              <a:latin typeface="Times New Roman" panose="02020603050405020304" pitchFamily="18" charset="0"/>
              <a:cs typeface="Times New Roman" panose="02020603050405020304" pitchFamily="18" charset="0"/>
            </a:endParaRPr>
          </a:p>
          <a:p>
            <a:pPr marL="342883" indent="-342883">
              <a:buSzPct val="45000"/>
              <a:buFont typeface="Wingdings" panose="05000000000000000000" pitchFamily="2" charset="2"/>
              <a:buChar char="q"/>
            </a:pPr>
            <a:r>
              <a:rPr lang="en-US" dirty="0">
                <a:solidFill>
                  <a:srgbClr val="213965"/>
                </a:solidFill>
                <a:latin typeface="Times New Roman" panose="02020603050405020304" pitchFamily="18" charset="0"/>
                <a:cs typeface="Times New Roman" panose="02020603050405020304" pitchFamily="18" charset="0"/>
              </a:rPr>
              <a:t>Is it a property of the network architecture?</a:t>
            </a:r>
          </a:p>
          <a:p>
            <a:pPr marL="342883" indent="-342883">
              <a:buSzPct val="45000"/>
              <a:buFont typeface="Wingdings" panose="05000000000000000000" pitchFamily="2" charset="2"/>
              <a:buChar char="q"/>
            </a:pPr>
            <a:endParaRPr lang="en-US" dirty="0">
              <a:solidFill>
                <a:srgbClr val="213965"/>
              </a:solidFill>
              <a:latin typeface="Times New Roman" panose="02020603050405020304" pitchFamily="18" charset="0"/>
              <a:cs typeface="Times New Roman" panose="02020603050405020304" pitchFamily="18" charset="0"/>
            </a:endParaRPr>
          </a:p>
          <a:p>
            <a:pPr marL="342883" indent="-342883">
              <a:buSzPct val="45000"/>
              <a:buFont typeface="Wingdings" panose="05000000000000000000" pitchFamily="2" charset="2"/>
              <a:buChar char="q"/>
            </a:pPr>
            <a:r>
              <a:rPr lang="en-US" dirty="0">
                <a:solidFill>
                  <a:srgbClr val="213965"/>
                </a:solidFill>
                <a:latin typeface="Times New Roman" panose="02020603050405020304" pitchFamily="18" charset="0"/>
                <a:cs typeface="Times New Roman" panose="02020603050405020304" pitchFamily="18" charset="0"/>
              </a:rPr>
              <a:t>Is it a by-product of the learning algorithm – SGD?</a:t>
            </a:r>
          </a:p>
          <a:p>
            <a:pPr marL="342883" indent="-342883">
              <a:buSzPct val="45000"/>
              <a:buFont typeface="Wingdings" panose="05000000000000000000" pitchFamily="2" charset="2"/>
              <a:buChar char="q"/>
            </a:pPr>
            <a:endParaRPr lang="en-US" dirty="0">
              <a:solidFill>
                <a:srgbClr val="213965"/>
              </a:solidFill>
              <a:latin typeface="Times New Roman" panose="02020603050405020304" pitchFamily="18" charset="0"/>
              <a:cs typeface="Times New Roman" panose="02020603050405020304" pitchFamily="18" charset="0"/>
            </a:endParaRPr>
          </a:p>
          <a:p>
            <a:pPr marL="342883" indent="-342883">
              <a:buSzPct val="45000"/>
              <a:buFont typeface="Wingdings" panose="05000000000000000000" pitchFamily="2" charset="2"/>
              <a:buChar char="q"/>
            </a:pPr>
            <a:r>
              <a:rPr lang="en-US" dirty="0">
                <a:solidFill>
                  <a:srgbClr val="213965"/>
                </a:solidFill>
                <a:latin typeface="Times New Roman" panose="02020603050405020304" pitchFamily="18" charset="0"/>
                <a:cs typeface="Times New Roman" panose="02020603050405020304" pitchFamily="18" charset="0"/>
              </a:rPr>
              <a:t>How can we begin to bring causality into the picture?</a:t>
            </a:r>
            <a:endParaRPr lang="en-GB" dirty="0">
              <a:solidFill>
                <a:srgbClr val="213965"/>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90882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7" y="933899"/>
            <a:ext cx="8640763" cy="45719"/>
          </a:xfrm>
          <a:prstGeom prst="rect">
            <a:avLst/>
          </a:prstGeom>
          <a:solidFill>
            <a:srgbClr val="002060"/>
          </a:solidFill>
          <a:ln>
            <a:noFill/>
          </a:ln>
          <a:effectLst>
            <a:outerShdw dist="23000" dir="5400000" rotWithShape="0">
              <a:srgbClr val="000000">
                <a:alpha val="34998"/>
              </a:srgbClr>
            </a:outerShdw>
          </a:effectLst>
        </p:spPr>
        <p:txBody>
          <a:bodyPr anchor="ctr"/>
          <a:lstStyle/>
          <a:p>
            <a:pPr algn="ctr">
              <a:defRPr/>
            </a:pPr>
            <a:endParaRPr lang="en-US" dirty="0">
              <a:solidFill>
                <a:schemeClr val="tx1">
                  <a:lumMod val="85000"/>
                  <a:lumOff val="15000"/>
                </a:schemeClr>
              </a:solidFill>
            </a:endParaRPr>
          </a:p>
        </p:txBody>
      </p:sp>
      <p:sp>
        <p:nvSpPr>
          <p:cNvPr id="7" name="TextBox 6"/>
          <p:cNvSpPr txBox="1"/>
          <p:nvPr/>
        </p:nvSpPr>
        <p:spPr>
          <a:xfrm>
            <a:off x="484113" y="339641"/>
            <a:ext cx="5040283" cy="338554"/>
          </a:xfrm>
          <a:prstGeom prst="rect">
            <a:avLst/>
          </a:prstGeom>
          <a:noFill/>
        </p:spPr>
        <p:txBody>
          <a:bodyPr wrap="square" rtlCol="0">
            <a:spAutoFit/>
          </a:bodyPr>
          <a:lstStyle/>
          <a:p>
            <a:r>
              <a:rPr lang="en-US" sz="2400" baseline="-25000" dirty="0">
                <a:solidFill>
                  <a:schemeClr val="accent1">
                    <a:lumMod val="50000"/>
                  </a:schemeClr>
                </a:solidFill>
                <a:latin typeface="FoundrySterling-Book"/>
              </a:rPr>
              <a:t>Department of Engineering Science, University of Oxford</a:t>
            </a:r>
          </a:p>
        </p:txBody>
      </p:sp>
      <p:pic>
        <p:nvPicPr>
          <p:cNvPr id="3" name="Picture 2">
            <a:extLst>
              <a:ext uri="{FF2B5EF4-FFF2-40B4-BE49-F238E27FC236}">
                <a16:creationId xmlns:a16="http://schemas.microsoft.com/office/drawing/2014/main" id="{21D4A9A5-2CAB-4781-A13C-9EA8FCDADA3F}"/>
              </a:ext>
            </a:extLst>
          </p:cNvPr>
          <p:cNvPicPr>
            <a:picLocks noChangeAspect="1"/>
          </p:cNvPicPr>
          <p:nvPr/>
        </p:nvPicPr>
        <p:blipFill rotWithShape="1">
          <a:blip r:embed="rId2"/>
          <a:srcRect l="3738" t="23536" r="3947" b="23030"/>
          <a:stretch/>
        </p:blipFill>
        <p:spPr>
          <a:xfrm>
            <a:off x="5950188" y="100728"/>
            <a:ext cx="2591384" cy="785613"/>
          </a:xfrm>
          <a:prstGeom prst="rect">
            <a:avLst/>
          </a:prstGeom>
        </p:spPr>
      </p:pic>
      <p:sp>
        <p:nvSpPr>
          <p:cNvPr id="5" name="CustomShape 1">
            <a:extLst>
              <a:ext uri="{FF2B5EF4-FFF2-40B4-BE49-F238E27FC236}">
                <a16:creationId xmlns:a16="http://schemas.microsoft.com/office/drawing/2014/main" id="{8066F115-7D12-4E80-B0D5-46C7A2870092}"/>
              </a:ext>
            </a:extLst>
          </p:cNvPr>
          <p:cNvSpPr/>
          <p:nvPr/>
        </p:nvSpPr>
        <p:spPr>
          <a:xfrm>
            <a:off x="3378014" y="2910874"/>
            <a:ext cx="2146382" cy="512056"/>
          </a:xfrm>
          <a:prstGeom prst="rect">
            <a:avLst/>
          </a:prstGeom>
          <a:noFill/>
          <a:ln>
            <a:noFill/>
          </a:ln>
          <a:effectLst>
            <a:outerShdw blurRad="50800" dist="38100" dir="2700000" algn="tl" rotWithShape="0">
              <a:prstClr val="black">
                <a:alpha val="40000"/>
              </a:prstClr>
            </a:outerShdw>
          </a:effectLst>
        </p:spPr>
        <p:txBody>
          <a:bodyPr lIns="90000" tIns="45000" rIns="90000" bIns="45000"/>
          <a:lstStyle/>
          <a:p>
            <a:pPr>
              <a:buSzPct val="45000"/>
            </a:pPr>
            <a:r>
              <a:rPr lang="en-GB" sz="2800" dirty="0">
                <a:solidFill>
                  <a:srgbClr val="213965"/>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4141815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7" y="933899"/>
            <a:ext cx="8640763" cy="45719"/>
          </a:xfrm>
          <a:prstGeom prst="rect">
            <a:avLst/>
          </a:prstGeom>
          <a:solidFill>
            <a:srgbClr val="002060"/>
          </a:solidFill>
          <a:ln>
            <a:noFill/>
          </a:ln>
          <a:effectLst>
            <a:outerShdw dist="23000" dir="5400000" rotWithShape="0">
              <a:srgbClr val="000000">
                <a:alpha val="34998"/>
              </a:srgbClr>
            </a:outerShdw>
          </a:effectLst>
        </p:spPr>
        <p:txBody>
          <a:bodyPr anchor="ctr"/>
          <a:lstStyle/>
          <a:p>
            <a:pPr algn="ctr">
              <a:defRPr/>
            </a:pPr>
            <a:endParaRPr lang="en-US" dirty="0">
              <a:solidFill>
                <a:schemeClr val="tx1">
                  <a:lumMod val="85000"/>
                  <a:lumOff val="15000"/>
                </a:schemeClr>
              </a:solidFill>
            </a:endParaRPr>
          </a:p>
        </p:txBody>
      </p:sp>
      <p:sp>
        <p:nvSpPr>
          <p:cNvPr id="7" name="TextBox 6"/>
          <p:cNvSpPr txBox="1"/>
          <p:nvPr/>
        </p:nvSpPr>
        <p:spPr>
          <a:xfrm>
            <a:off x="484113" y="339641"/>
            <a:ext cx="5040283" cy="338554"/>
          </a:xfrm>
          <a:prstGeom prst="rect">
            <a:avLst/>
          </a:prstGeom>
          <a:noFill/>
        </p:spPr>
        <p:txBody>
          <a:bodyPr wrap="square" rtlCol="0">
            <a:spAutoFit/>
          </a:bodyPr>
          <a:lstStyle/>
          <a:p>
            <a:r>
              <a:rPr lang="en-US" sz="2400" baseline="-25000" dirty="0">
                <a:solidFill>
                  <a:schemeClr val="accent1">
                    <a:lumMod val="50000"/>
                  </a:schemeClr>
                </a:solidFill>
                <a:latin typeface="FoundrySterling-Book"/>
              </a:rPr>
              <a:t>Department of Engineering Science, University of Oxford</a:t>
            </a:r>
          </a:p>
        </p:txBody>
      </p:sp>
      <p:pic>
        <p:nvPicPr>
          <p:cNvPr id="3" name="Picture 2">
            <a:extLst>
              <a:ext uri="{FF2B5EF4-FFF2-40B4-BE49-F238E27FC236}">
                <a16:creationId xmlns:a16="http://schemas.microsoft.com/office/drawing/2014/main" id="{21D4A9A5-2CAB-4781-A13C-9EA8FCDADA3F}"/>
              </a:ext>
            </a:extLst>
          </p:cNvPr>
          <p:cNvPicPr>
            <a:picLocks noChangeAspect="1"/>
          </p:cNvPicPr>
          <p:nvPr/>
        </p:nvPicPr>
        <p:blipFill rotWithShape="1">
          <a:blip r:embed="rId3"/>
          <a:srcRect l="3738" t="23536" r="3947" b="23030"/>
          <a:stretch/>
        </p:blipFill>
        <p:spPr>
          <a:xfrm>
            <a:off x="5950188" y="100728"/>
            <a:ext cx="2591384" cy="785613"/>
          </a:xfrm>
          <a:prstGeom prst="rect">
            <a:avLst/>
          </a:prstGeom>
        </p:spPr>
      </p:pic>
      <p:sp>
        <p:nvSpPr>
          <p:cNvPr id="5" name="CustomShape 1">
            <a:extLst>
              <a:ext uri="{FF2B5EF4-FFF2-40B4-BE49-F238E27FC236}">
                <a16:creationId xmlns:a16="http://schemas.microsoft.com/office/drawing/2014/main" id="{8066F115-7D12-4E80-B0D5-46C7A2870092}"/>
              </a:ext>
            </a:extLst>
          </p:cNvPr>
          <p:cNvSpPr/>
          <p:nvPr/>
        </p:nvSpPr>
        <p:spPr>
          <a:xfrm>
            <a:off x="551442" y="1171527"/>
            <a:ext cx="7990130" cy="512056"/>
          </a:xfrm>
          <a:prstGeom prst="rect">
            <a:avLst/>
          </a:prstGeom>
          <a:noFill/>
          <a:ln>
            <a:noFill/>
          </a:ln>
          <a:effectLst>
            <a:outerShdw blurRad="50800" dist="38100" dir="2700000" algn="tl" rotWithShape="0">
              <a:prstClr val="black">
                <a:alpha val="40000"/>
              </a:prstClr>
            </a:outerShdw>
          </a:effectLst>
        </p:spPr>
        <p:txBody>
          <a:bodyPr lIns="90000" tIns="45000" rIns="90000" bIns="45000"/>
          <a:lstStyle/>
          <a:p>
            <a:pPr>
              <a:buSzPct val="45000"/>
            </a:pPr>
            <a:r>
              <a:rPr lang="en-GB" sz="2800" dirty="0">
                <a:solidFill>
                  <a:srgbClr val="213965"/>
                </a:solidFill>
                <a:latin typeface="Times New Roman" panose="02020603050405020304" pitchFamily="18" charset="0"/>
                <a:cs typeface="Times New Roman" panose="02020603050405020304" pitchFamily="18" charset="0"/>
              </a:rPr>
              <a:t>Motivations  </a:t>
            </a:r>
            <a:r>
              <a:rPr lang="en-GB" sz="2000" dirty="0">
                <a:solidFill>
                  <a:srgbClr val="213965"/>
                </a:solidFill>
                <a:latin typeface="Times New Roman" panose="02020603050405020304" pitchFamily="18" charset="0"/>
                <a:cs typeface="Times New Roman" panose="02020603050405020304" pitchFamily="18" charset="0"/>
              </a:rPr>
              <a:t>(With friends like these…)</a:t>
            </a:r>
            <a:r>
              <a:rPr lang="en-GB" sz="2400" dirty="0">
                <a:solidFill>
                  <a:srgbClr val="213965"/>
                </a:solidFill>
                <a:latin typeface="Times New Roman" panose="02020603050405020304" pitchFamily="18" charset="0"/>
                <a:cs typeface="Times New Roman" panose="02020603050405020304" pitchFamily="18" charset="0"/>
              </a:rPr>
              <a:t> </a:t>
            </a:r>
          </a:p>
        </p:txBody>
      </p:sp>
      <p:sp>
        <p:nvSpPr>
          <p:cNvPr id="10" name="CustomShape 3">
            <a:extLst>
              <a:ext uri="{FF2B5EF4-FFF2-40B4-BE49-F238E27FC236}">
                <a16:creationId xmlns:a16="http://schemas.microsoft.com/office/drawing/2014/main" id="{A1A7BFCC-D895-425B-8D42-378A9CD5C567}"/>
              </a:ext>
            </a:extLst>
          </p:cNvPr>
          <p:cNvSpPr/>
          <p:nvPr/>
        </p:nvSpPr>
        <p:spPr>
          <a:xfrm>
            <a:off x="551441" y="1936243"/>
            <a:ext cx="7707975" cy="1635881"/>
          </a:xfrm>
          <a:prstGeom prst="rect">
            <a:avLst/>
          </a:prstGeom>
          <a:noFill/>
          <a:ln>
            <a:noFill/>
          </a:ln>
        </p:spPr>
        <p:txBody>
          <a:bodyPr lIns="90000" tIns="45000" rIns="90000" bIns="45000"/>
          <a:lstStyle/>
          <a:p>
            <a:pPr marL="342883" indent="-342883">
              <a:buSzPct val="45000"/>
              <a:buFont typeface="Wingdings" panose="05000000000000000000" pitchFamily="2" charset="2"/>
              <a:buChar char="q"/>
            </a:pPr>
            <a:r>
              <a:rPr lang="en-GB" sz="2000" dirty="0">
                <a:solidFill>
                  <a:srgbClr val="213965"/>
                </a:solidFill>
                <a:latin typeface="Times New Roman" panose="02020603050405020304" pitchFamily="18" charset="0"/>
                <a:cs typeface="Times New Roman" panose="02020603050405020304" pitchFamily="18" charset="0"/>
              </a:rPr>
              <a:t>To better understand and explain the following for deep nets:</a:t>
            </a:r>
          </a:p>
          <a:p>
            <a:pPr marL="342883" indent="-342883">
              <a:buSzPct val="45000"/>
              <a:buFont typeface="Wingdings" panose="05000000000000000000" pitchFamily="2" charset="2"/>
              <a:buChar char="q"/>
            </a:pPr>
            <a:endParaRPr lang="en-GB" sz="2000" dirty="0">
              <a:solidFill>
                <a:srgbClr val="213965"/>
              </a:solidFill>
              <a:latin typeface="Times New Roman" panose="02020603050405020304" pitchFamily="18" charset="0"/>
              <a:cs typeface="Times New Roman" panose="02020603050405020304" pitchFamily="18" charset="0"/>
            </a:endParaRPr>
          </a:p>
          <a:p>
            <a:pPr marL="914400" lvl="1" indent="-457200">
              <a:buSzPct val="66000"/>
              <a:buFont typeface="+mj-lt"/>
              <a:buAutoNum type="alphaLcParenR"/>
            </a:pPr>
            <a:r>
              <a:rPr lang="en-GB" sz="2000" dirty="0">
                <a:solidFill>
                  <a:srgbClr val="213965"/>
                </a:solidFill>
                <a:latin typeface="Times New Roman" panose="02020603050405020304" pitchFamily="18" charset="0"/>
                <a:cs typeface="Times New Roman" panose="02020603050405020304" pitchFamily="18" charset="0"/>
              </a:rPr>
              <a:t>Generalisability</a:t>
            </a:r>
          </a:p>
          <a:p>
            <a:pPr marL="914400" lvl="1" indent="-457200">
              <a:buSzPct val="66000"/>
              <a:buFont typeface="+mj-lt"/>
              <a:buAutoNum type="alphaLcParenR"/>
            </a:pPr>
            <a:r>
              <a:rPr lang="en-GB" sz="2000" dirty="0">
                <a:solidFill>
                  <a:srgbClr val="213965"/>
                </a:solidFill>
                <a:latin typeface="Times New Roman" panose="02020603050405020304" pitchFamily="18" charset="0"/>
                <a:cs typeface="Times New Roman" panose="02020603050405020304" pitchFamily="18" charset="0"/>
              </a:rPr>
              <a:t>Adversarial vulnerability</a:t>
            </a:r>
          </a:p>
          <a:p>
            <a:pPr marL="914400" lvl="1" indent="-457200">
              <a:buSzPct val="66000"/>
              <a:buFont typeface="+mj-lt"/>
              <a:buAutoNum type="alphaLcParenR"/>
            </a:pPr>
            <a:r>
              <a:rPr lang="en-GB" sz="2000" i="1" dirty="0">
                <a:solidFill>
                  <a:srgbClr val="213965"/>
                </a:solidFill>
                <a:latin typeface="Times New Roman" panose="02020603050405020304" pitchFamily="18" charset="0"/>
                <a:cs typeface="Times New Roman" panose="02020603050405020304" pitchFamily="18" charset="0"/>
              </a:rPr>
              <a:t>Resolve the standing contradiction between the two</a:t>
            </a:r>
          </a:p>
        </p:txBody>
      </p:sp>
    </p:spTree>
    <p:extLst>
      <p:ext uri="{BB962C8B-B14F-4D97-AF65-F5344CB8AC3E}">
        <p14:creationId xmlns:p14="http://schemas.microsoft.com/office/powerpoint/2010/main" val="1452826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7" y="933899"/>
            <a:ext cx="8640763" cy="45719"/>
          </a:xfrm>
          <a:prstGeom prst="rect">
            <a:avLst/>
          </a:prstGeom>
          <a:solidFill>
            <a:srgbClr val="002060"/>
          </a:solidFill>
          <a:ln>
            <a:noFill/>
          </a:ln>
          <a:effectLst>
            <a:outerShdw dist="23000" dir="5400000" rotWithShape="0">
              <a:srgbClr val="000000">
                <a:alpha val="34998"/>
              </a:srgbClr>
            </a:outerShdw>
          </a:effectLst>
        </p:spPr>
        <p:txBody>
          <a:bodyPr anchor="ctr"/>
          <a:lstStyle/>
          <a:p>
            <a:pPr algn="ctr">
              <a:defRPr/>
            </a:pPr>
            <a:endParaRPr lang="en-US" dirty="0">
              <a:solidFill>
                <a:schemeClr val="tx1">
                  <a:lumMod val="85000"/>
                  <a:lumOff val="15000"/>
                </a:schemeClr>
              </a:solidFill>
            </a:endParaRPr>
          </a:p>
        </p:txBody>
      </p:sp>
      <p:sp>
        <p:nvSpPr>
          <p:cNvPr id="7" name="TextBox 6"/>
          <p:cNvSpPr txBox="1"/>
          <p:nvPr/>
        </p:nvSpPr>
        <p:spPr>
          <a:xfrm>
            <a:off x="484113" y="339641"/>
            <a:ext cx="5040283" cy="338554"/>
          </a:xfrm>
          <a:prstGeom prst="rect">
            <a:avLst/>
          </a:prstGeom>
          <a:noFill/>
        </p:spPr>
        <p:txBody>
          <a:bodyPr wrap="square" rtlCol="0">
            <a:spAutoFit/>
          </a:bodyPr>
          <a:lstStyle/>
          <a:p>
            <a:r>
              <a:rPr lang="en-US" sz="2400" baseline="-25000" dirty="0">
                <a:solidFill>
                  <a:schemeClr val="accent1">
                    <a:lumMod val="50000"/>
                  </a:schemeClr>
                </a:solidFill>
                <a:latin typeface="FoundrySterling-Book"/>
              </a:rPr>
              <a:t>Department of Engineering Science, University of Oxford</a:t>
            </a:r>
          </a:p>
        </p:txBody>
      </p:sp>
      <p:pic>
        <p:nvPicPr>
          <p:cNvPr id="3" name="Picture 2">
            <a:extLst>
              <a:ext uri="{FF2B5EF4-FFF2-40B4-BE49-F238E27FC236}">
                <a16:creationId xmlns:a16="http://schemas.microsoft.com/office/drawing/2014/main" id="{21D4A9A5-2CAB-4781-A13C-9EA8FCDADA3F}"/>
              </a:ext>
            </a:extLst>
          </p:cNvPr>
          <p:cNvPicPr>
            <a:picLocks noChangeAspect="1"/>
          </p:cNvPicPr>
          <p:nvPr/>
        </p:nvPicPr>
        <p:blipFill rotWithShape="1">
          <a:blip r:embed="rId3"/>
          <a:srcRect l="3738" t="23536" r="3947" b="23030"/>
          <a:stretch/>
        </p:blipFill>
        <p:spPr>
          <a:xfrm>
            <a:off x="5950188" y="100728"/>
            <a:ext cx="2591384" cy="785613"/>
          </a:xfrm>
          <a:prstGeom prst="rect">
            <a:avLst/>
          </a:prstGeom>
        </p:spPr>
      </p:pic>
      <p:sp>
        <p:nvSpPr>
          <p:cNvPr id="5" name="CustomShape 1">
            <a:extLst>
              <a:ext uri="{FF2B5EF4-FFF2-40B4-BE49-F238E27FC236}">
                <a16:creationId xmlns:a16="http://schemas.microsoft.com/office/drawing/2014/main" id="{8066F115-7D12-4E80-B0D5-46C7A2870092}"/>
              </a:ext>
            </a:extLst>
          </p:cNvPr>
          <p:cNvSpPr/>
          <p:nvPr/>
        </p:nvSpPr>
        <p:spPr>
          <a:xfrm>
            <a:off x="551442" y="1171527"/>
            <a:ext cx="7366340" cy="512056"/>
          </a:xfrm>
          <a:prstGeom prst="rect">
            <a:avLst/>
          </a:prstGeom>
          <a:noFill/>
          <a:ln>
            <a:noFill/>
          </a:ln>
          <a:effectLst>
            <a:outerShdw blurRad="50800" dist="38100" dir="2700000" algn="tl" rotWithShape="0">
              <a:prstClr val="black">
                <a:alpha val="40000"/>
              </a:prstClr>
            </a:outerShdw>
          </a:effectLst>
        </p:spPr>
        <p:txBody>
          <a:bodyPr lIns="90000" tIns="45000" rIns="90000" bIns="45000"/>
          <a:lstStyle/>
          <a:p>
            <a:pPr>
              <a:lnSpc>
                <a:spcPct val="90000"/>
              </a:lnSpc>
            </a:pPr>
            <a:r>
              <a:rPr lang="en-GB" sz="2800" dirty="0">
                <a:solidFill>
                  <a:srgbClr val="213965"/>
                </a:solidFill>
                <a:latin typeface="Times New Roman" panose="02020603050405020304" pitchFamily="18" charset="0"/>
                <a:cs typeface="Times New Roman" panose="02020603050405020304" pitchFamily="18" charset="0"/>
              </a:rPr>
              <a:t>Generalisability</a:t>
            </a:r>
            <a:endParaRPr sz="800" dirty="0">
              <a:solidFill>
                <a:srgbClr val="213965"/>
              </a:solidFill>
              <a:latin typeface="Times New Roman" panose="02020603050405020304" pitchFamily="18" charset="0"/>
              <a:cs typeface="Times New Roman" panose="02020603050405020304" pitchFamily="18" charset="0"/>
            </a:endParaRPr>
          </a:p>
        </p:txBody>
      </p:sp>
      <p:sp>
        <p:nvSpPr>
          <p:cNvPr id="11" name="CustomShape 3">
            <a:extLst>
              <a:ext uri="{FF2B5EF4-FFF2-40B4-BE49-F238E27FC236}">
                <a16:creationId xmlns:a16="http://schemas.microsoft.com/office/drawing/2014/main" id="{110A80A0-3123-46BF-B5F2-CB490A730CEA}"/>
              </a:ext>
            </a:extLst>
          </p:cNvPr>
          <p:cNvSpPr/>
          <p:nvPr/>
        </p:nvSpPr>
        <p:spPr>
          <a:xfrm>
            <a:off x="1029794" y="4909868"/>
            <a:ext cx="7441672" cy="361291"/>
          </a:xfrm>
          <a:prstGeom prst="rect">
            <a:avLst/>
          </a:prstGeom>
          <a:noFill/>
          <a:ln>
            <a:noFill/>
          </a:ln>
        </p:spPr>
        <p:txBody>
          <a:bodyPr lIns="90000" tIns="45000" rIns="90000" bIns="45000"/>
          <a:lstStyle/>
          <a:p>
            <a:pPr>
              <a:lnSpc>
                <a:spcPct val="100000"/>
              </a:lnSpc>
              <a:buSzPct val="45000"/>
            </a:pPr>
            <a:r>
              <a:rPr lang="en-GB" sz="2000" dirty="0">
                <a:solidFill>
                  <a:schemeClr val="accent1">
                    <a:lumMod val="50000"/>
                  </a:schemeClr>
                </a:solidFill>
                <a:latin typeface="Times New Roman" panose="02020603050405020304" pitchFamily="18" charset="0"/>
                <a:cs typeface="Times New Roman" panose="02020603050405020304" pitchFamily="18" charset="0"/>
              </a:rPr>
              <a:t>	‘False positives’ 						‘False negatives’</a:t>
            </a:r>
          </a:p>
        </p:txBody>
      </p:sp>
      <p:pic>
        <p:nvPicPr>
          <p:cNvPr id="12" name="Picture 3">
            <a:extLst>
              <a:ext uri="{FF2B5EF4-FFF2-40B4-BE49-F238E27FC236}">
                <a16:creationId xmlns:a16="http://schemas.microsoft.com/office/drawing/2014/main" id="{ED26E70B-A0FE-42D9-B189-FBE08F2BEC50}"/>
              </a:ext>
            </a:extLst>
          </p:cNvPr>
          <p:cNvPicPr/>
          <p:nvPr/>
        </p:nvPicPr>
        <p:blipFill>
          <a:blip r:embed="rId4"/>
          <a:stretch>
            <a:fillRect/>
          </a:stretch>
        </p:blipFill>
        <p:spPr>
          <a:xfrm>
            <a:off x="551442" y="2452110"/>
            <a:ext cx="3985157" cy="2457758"/>
          </a:xfrm>
          <a:prstGeom prst="rect">
            <a:avLst/>
          </a:prstGeom>
          <a:ln>
            <a:noFill/>
          </a:ln>
        </p:spPr>
      </p:pic>
      <p:pic>
        <p:nvPicPr>
          <p:cNvPr id="13" name="Picture 12">
            <a:extLst>
              <a:ext uri="{FF2B5EF4-FFF2-40B4-BE49-F238E27FC236}">
                <a16:creationId xmlns:a16="http://schemas.microsoft.com/office/drawing/2014/main" id="{C36A7D64-BC06-4418-BF75-ABA3E5118EA9}"/>
              </a:ext>
            </a:extLst>
          </p:cNvPr>
          <p:cNvPicPr/>
          <p:nvPr/>
        </p:nvPicPr>
        <p:blipFill>
          <a:blip r:embed="rId5"/>
          <a:stretch>
            <a:fillRect/>
          </a:stretch>
        </p:blipFill>
        <p:spPr>
          <a:xfrm>
            <a:off x="4750630" y="2452110"/>
            <a:ext cx="3582717" cy="2457758"/>
          </a:xfrm>
          <a:prstGeom prst="rect">
            <a:avLst/>
          </a:prstGeom>
          <a:ln>
            <a:noFill/>
          </a:ln>
        </p:spPr>
      </p:pic>
      <p:sp>
        <p:nvSpPr>
          <p:cNvPr id="2" name="Rectangle 1">
            <a:extLst>
              <a:ext uri="{FF2B5EF4-FFF2-40B4-BE49-F238E27FC236}">
                <a16:creationId xmlns:a16="http://schemas.microsoft.com/office/drawing/2014/main" id="{38F1C6AB-79B5-447D-96B2-AB6C317359C9}"/>
              </a:ext>
            </a:extLst>
          </p:cNvPr>
          <p:cNvSpPr/>
          <p:nvPr/>
        </p:nvSpPr>
        <p:spPr>
          <a:xfrm>
            <a:off x="3147661" y="1890764"/>
            <a:ext cx="2777876" cy="400110"/>
          </a:xfrm>
          <a:prstGeom prst="rect">
            <a:avLst/>
          </a:prstGeom>
        </p:spPr>
        <p:txBody>
          <a:bodyPr wrap="none">
            <a:spAutoFit/>
          </a:bodyPr>
          <a:lstStyle/>
          <a:p>
            <a:r>
              <a:rPr lang="en-GB" sz="2000" dirty="0">
                <a:solidFill>
                  <a:srgbClr val="213965"/>
                </a:solidFill>
                <a:latin typeface="Times New Roman" panose="02020603050405020304" pitchFamily="18" charset="0"/>
                <a:cs typeface="Times New Roman" panose="02020603050405020304" pitchFamily="18" charset="0"/>
              </a:rPr>
              <a:t>Performance in the Wild!</a:t>
            </a:r>
            <a:endParaRPr lang="en-GB" sz="2000" dirty="0"/>
          </a:p>
        </p:txBody>
      </p:sp>
    </p:spTree>
    <p:extLst>
      <p:ext uri="{BB962C8B-B14F-4D97-AF65-F5344CB8AC3E}">
        <p14:creationId xmlns:p14="http://schemas.microsoft.com/office/powerpoint/2010/main" val="4265816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7" y="933899"/>
            <a:ext cx="8640763" cy="45719"/>
          </a:xfrm>
          <a:prstGeom prst="rect">
            <a:avLst/>
          </a:prstGeom>
          <a:solidFill>
            <a:srgbClr val="002060"/>
          </a:solidFill>
          <a:ln>
            <a:noFill/>
          </a:ln>
          <a:effectLst>
            <a:outerShdw dist="23000" dir="5400000" rotWithShape="0">
              <a:srgbClr val="000000">
                <a:alpha val="34998"/>
              </a:srgbClr>
            </a:outerShdw>
          </a:effectLst>
        </p:spPr>
        <p:txBody>
          <a:bodyPr anchor="ctr"/>
          <a:lstStyle/>
          <a:p>
            <a:pPr algn="ctr">
              <a:defRPr/>
            </a:pPr>
            <a:endParaRPr lang="en-US" dirty="0">
              <a:solidFill>
                <a:schemeClr val="tx1">
                  <a:lumMod val="85000"/>
                  <a:lumOff val="15000"/>
                </a:schemeClr>
              </a:solidFill>
            </a:endParaRPr>
          </a:p>
        </p:txBody>
      </p:sp>
      <p:sp>
        <p:nvSpPr>
          <p:cNvPr id="7" name="TextBox 6"/>
          <p:cNvSpPr txBox="1"/>
          <p:nvPr/>
        </p:nvSpPr>
        <p:spPr>
          <a:xfrm>
            <a:off x="484113" y="339641"/>
            <a:ext cx="5040283" cy="338554"/>
          </a:xfrm>
          <a:prstGeom prst="rect">
            <a:avLst/>
          </a:prstGeom>
          <a:noFill/>
        </p:spPr>
        <p:txBody>
          <a:bodyPr wrap="square" rtlCol="0">
            <a:spAutoFit/>
          </a:bodyPr>
          <a:lstStyle/>
          <a:p>
            <a:r>
              <a:rPr lang="en-US" sz="2400" baseline="-25000" dirty="0">
                <a:solidFill>
                  <a:schemeClr val="accent1">
                    <a:lumMod val="50000"/>
                  </a:schemeClr>
                </a:solidFill>
                <a:latin typeface="FoundrySterling-Book"/>
              </a:rPr>
              <a:t>Department of Engineering Science, University of Oxford</a:t>
            </a:r>
          </a:p>
        </p:txBody>
      </p:sp>
      <p:pic>
        <p:nvPicPr>
          <p:cNvPr id="3" name="Picture 2">
            <a:extLst>
              <a:ext uri="{FF2B5EF4-FFF2-40B4-BE49-F238E27FC236}">
                <a16:creationId xmlns:a16="http://schemas.microsoft.com/office/drawing/2014/main" id="{21D4A9A5-2CAB-4781-A13C-9EA8FCDADA3F}"/>
              </a:ext>
            </a:extLst>
          </p:cNvPr>
          <p:cNvPicPr>
            <a:picLocks noChangeAspect="1"/>
          </p:cNvPicPr>
          <p:nvPr/>
        </p:nvPicPr>
        <p:blipFill rotWithShape="1">
          <a:blip r:embed="rId3"/>
          <a:srcRect l="3738" t="23536" r="3947" b="23030"/>
          <a:stretch/>
        </p:blipFill>
        <p:spPr>
          <a:xfrm>
            <a:off x="5950188" y="100728"/>
            <a:ext cx="2591384" cy="785613"/>
          </a:xfrm>
          <a:prstGeom prst="rect">
            <a:avLst/>
          </a:prstGeom>
        </p:spPr>
      </p:pic>
      <p:sp>
        <p:nvSpPr>
          <p:cNvPr id="5" name="CustomShape 1">
            <a:extLst>
              <a:ext uri="{FF2B5EF4-FFF2-40B4-BE49-F238E27FC236}">
                <a16:creationId xmlns:a16="http://schemas.microsoft.com/office/drawing/2014/main" id="{8066F115-7D12-4E80-B0D5-46C7A2870092}"/>
              </a:ext>
            </a:extLst>
          </p:cNvPr>
          <p:cNvSpPr/>
          <p:nvPr/>
        </p:nvSpPr>
        <p:spPr>
          <a:xfrm>
            <a:off x="551442" y="1171527"/>
            <a:ext cx="7366340" cy="512056"/>
          </a:xfrm>
          <a:prstGeom prst="rect">
            <a:avLst/>
          </a:prstGeom>
          <a:noFill/>
          <a:ln>
            <a:noFill/>
          </a:ln>
          <a:effectLst>
            <a:outerShdw blurRad="50800" dist="38100" dir="2700000" algn="tl" rotWithShape="0">
              <a:prstClr val="black">
                <a:alpha val="40000"/>
              </a:prstClr>
            </a:outerShdw>
          </a:effectLst>
        </p:spPr>
        <p:txBody>
          <a:bodyPr lIns="90000" tIns="45000" rIns="90000" bIns="45000"/>
          <a:lstStyle/>
          <a:p>
            <a:pPr>
              <a:lnSpc>
                <a:spcPct val="90000"/>
              </a:lnSpc>
            </a:pPr>
            <a:r>
              <a:rPr lang="en-GB" sz="2800" dirty="0">
                <a:solidFill>
                  <a:srgbClr val="213965"/>
                </a:solidFill>
                <a:latin typeface="Times New Roman" panose="02020603050405020304" pitchFamily="18" charset="0"/>
                <a:cs typeface="Times New Roman" panose="02020603050405020304" pitchFamily="18" charset="0"/>
              </a:rPr>
              <a:t>Adversarial vulnerability – </a:t>
            </a:r>
            <a:r>
              <a:rPr lang="en-GB" sz="2400" dirty="0">
                <a:solidFill>
                  <a:srgbClr val="213965"/>
                </a:solidFill>
                <a:latin typeface="Times New Roman" panose="02020603050405020304" pitchFamily="18" charset="0"/>
                <a:cs typeface="Times New Roman" panose="02020603050405020304" pitchFamily="18" charset="0"/>
              </a:rPr>
              <a:t>TL;DR</a:t>
            </a:r>
            <a:endParaRPr sz="1000" dirty="0">
              <a:solidFill>
                <a:srgbClr val="213965"/>
              </a:solidFill>
              <a:latin typeface="Times New Roman" panose="02020603050405020304" pitchFamily="18" charset="0"/>
              <a:cs typeface="Times New Roman" panose="02020603050405020304" pitchFamily="18" charset="0"/>
            </a:endParaRPr>
          </a:p>
        </p:txBody>
      </p:sp>
      <p:pic>
        <p:nvPicPr>
          <p:cNvPr id="9" name="Picture 4" descr="https://lh5.googleusercontent.com/wtmxdW44MBdtEtgUIO8hWnTqrT3OVDKG0kmz4p0lOPqPQ-3yRTR62My3Q8q61rZSaQjf58DPxCOOWJIa_0p_3SZfGgAj7Dhh2Z4MaoXpro1pe_XUQIL5oQbZB5GQCkp_U6s6nB-VfVk">
            <a:extLst>
              <a:ext uri="{FF2B5EF4-FFF2-40B4-BE49-F238E27FC236}">
                <a16:creationId xmlns:a16="http://schemas.microsoft.com/office/drawing/2014/main" id="{4E4C2583-2748-4C4A-9CA6-1AE9D4E47E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1898" y="1968907"/>
            <a:ext cx="3866654" cy="393408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8CCC7379-2AFB-4CE2-8E6C-78070273211A}"/>
              </a:ext>
            </a:extLst>
          </p:cNvPr>
          <p:cNvSpPr/>
          <p:nvPr/>
        </p:nvSpPr>
        <p:spPr>
          <a:xfrm>
            <a:off x="2607824" y="1638708"/>
            <a:ext cx="407158" cy="369332"/>
          </a:xfrm>
          <a:prstGeom prst="rect">
            <a:avLst/>
          </a:prstGeom>
        </p:spPr>
        <p:txBody>
          <a:bodyPr wrap="square">
            <a:spAutoFit/>
          </a:bodyPr>
          <a:lstStyle/>
          <a:p>
            <a:r>
              <a:rPr lang="en-GB" dirty="0">
                <a:solidFill>
                  <a:schemeClr val="accent1">
                    <a:lumMod val="50000"/>
                  </a:schemeClr>
                </a:solidFill>
                <a:latin typeface="Times New Roman" panose="02020603050405020304" pitchFamily="18" charset="0"/>
              </a:rPr>
              <a:t>I</a:t>
            </a:r>
            <a:endParaRPr lang="en-GB" dirty="0">
              <a:solidFill>
                <a:schemeClr val="accent1">
                  <a:lumMod val="50000"/>
                </a:schemeClr>
              </a:solidFill>
            </a:endParaRPr>
          </a:p>
        </p:txBody>
      </p:sp>
      <p:sp>
        <p:nvSpPr>
          <p:cNvPr id="14" name="Rectangle 13">
            <a:extLst>
              <a:ext uri="{FF2B5EF4-FFF2-40B4-BE49-F238E27FC236}">
                <a16:creationId xmlns:a16="http://schemas.microsoft.com/office/drawing/2014/main" id="{1351F8A2-3D0E-4EAD-8A32-4C31840605C8}"/>
              </a:ext>
            </a:extLst>
          </p:cNvPr>
          <p:cNvSpPr/>
          <p:nvPr/>
        </p:nvSpPr>
        <p:spPr>
          <a:xfrm>
            <a:off x="3778066" y="1641446"/>
            <a:ext cx="407158" cy="369332"/>
          </a:xfrm>
          <a:prstGeom prst="rect">
            <a:avLst/>
          </a:prstGeom>
        </p:spPr>
        <p:txBody>
          <a:bodyPr wrap="square">
            <a:spAutoFit/>
          </a:bodyPr>
          <a:lstStyle/>
          <a:p>
            <a:r>
              <a:rPr lang="en-GB" dirty="0">
                <a:solidFill>
                  <a:schemeClr val="accent1">
                    <a:lumMod val="50000"/>
                  </a:schemeClr>
                </a:solidFill>
                <a:latin typeface="Times New Roman" panose="02020603050405020304" pitchFamily="18" charset="0"/>
              </a:rPr>
              <a:t>∆I</a:t>
            </a:r>
            <a:endParaRPr lang="en-GB" dirty="0">
              <a:solidFill>
                <a:schemeClr val="accent1">
                  <a:lumMod val="50000"/>
                </a:schemeClr>
              </a:solidFill>
            </a:endParaRPr>
          </a:p>
        </p:txBody>
      </p:sp>
      <p:sp>
        <p:nvSpPr>
          <p:cNvPr id="15" name="Rectangle 14">
            <a:extLst>
              <a:ext uri="{FF2B5EF4-FFF2-40B4-BE49-F238E27FC236}">
                <a16:creationId xmlns:a16="http://schemas.microsoft.com/office/drawing/2014/main" id="{10F1CDA5-1D99-4853-8731-24561FCF5856}"/>
              </a:ext>
            </a:extLst>
          </p:cNvPr>
          <p:cNvSpPr/>
          <p:nvPr/>
        </p:nvSpPr>
        <p:spPr>
          <a:xfrm>
            <a:off x="5060283" y="1638705"/>
            <a:ext cx="723583" cy="369332"/>
          </a:xfrm>
          <a:prstGeom prst="rect">
            <a:avLst/>
          </a:prstGeom>
        </p:spPr>
        <p:txBody>
          <a:bodyPr wrap="square">
            <a:spAutoFit/>
          </a:bodyPr>
          <a:lstStyle/>
          <a:p>
            <a:r>
              <a:rPr lang="en-GB" dirty="0">
                <a:solidFill>
                  <a:schemeClr val="accent1">
                    <a:lumMod val="50000"/>
                  </a:schemeClr>
                </a:solidFill>
                <a:latin typeface="Times New Roman" panose="02020603050405020304" pitchFamily="18" charset="0"/>
              </a:rPr>
              <a:t>I+∆I</a:t>
            </a:r>
            <a:endParaRPr lang="en-GB" dirty="0">
              <a:solidFill>
                <a:schemeClr val="accent1">
                  <a:lumMod val="50000"/>
                </a:schemeClr>
              </a:solidFill>
            </a:endParaRPr>
          </a:p>
        </p:txBody>
      </p:sp>
      <p:sp>
        <p:nvSpPr>
          <p:cNvPr id="16" name="Rectangle 15">
            <a:extLst>
              <a:ext uri="{FF2B5EF4-FFF2-40B4-BE49-F238E27FC236}">
                <a16:creationId xmlns:a16="http://schemas.microsoft.com/office/drawing/2014/main" id="{0FEF83E7-F6B8-457A-ACB2-4A29167C9E9E}"/>
              </a:ext>
            </a:extLst>
          </p:cNvPr>
          <p:cNvSpPr/>
          <p:nvPr/>
        </p:nvSpPr>
        <p:spPr>
          <a:xfrm>
            <a:off x="3480608" y="6013290"/>
            <a:ext cx="1693657" cy="369332"/>
          </a:xfrm>
          <a:prstGeom prst="rect">
            <a:avLst/>
          </a:prstGeom>
        </p:spPr>
        <p:txBody>
          <a:bodyPr wrap="square">
            <a:spAutoFit/>
          </a:bodyPr>
          <a:lstStyle/>
          <a:p>
            <a:r>
              <a:rPr lang="nn-NO" dirty="0">
                <a:solidFill>
                  <a:schemeClr val="accent1">
                    <a:lumMod val="50000"/>
                  </a:schemeClr>
                </a:solidFill>
                <a:latin typeface="Times New Roman" panose="02020603050405020304" pitchFamily="18" charset="0"/>
              </a:rPr>
              <a:t>C(I) ≠ C(I+∆I)</a:t>
            </a:r>
            <a:endParaRPr lang="en-GB" dirty="0">
              <a:solidFill>
                <a:schemeClr val="accent1">
                  <a:lumMod val="50000"/>
                </a:schemeClr>
              </a:solidFill>
            </a:endParaRPr>
          </a:p>
        </p:txBody>
      </p:sp>
    </p:spTree>
    <p:extLst>
      <p:ext uri="{BB962C8B-B14F-4D97-AF65-F5344CB8AC3E}">
        <p14:creationId xmlns:p14="http://schemas.microsoft.com/office/powerpoint/2010/main" val="3574728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E204333-7012-4ECB-924F-F0A15E6BD208}"/>
              </a:ext>
            </a:extLst>
          </p:cNvPr>
          <p:cNvSpPr/>
          <p:nvPr/>
        </p:nvSpPr>
        <p:spPr>
          <a:xfrm>
            <a:off x="41641" y="2201639"/>
            <a:ext cx="1786641" cy="1786641"/>
          </a:xfrm>
          <a:prstGeom prst="rect">
            <a:avLst/>
          </a:prstGeom>
          <a:solidFill>
            <a:schemeClr val="bg1"/>
          </a:solidFill>
          <a:scene3d>
            <a:camera prst="orthographicFront">
              <a:rot lat="1800000" lon="177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36" dirty="0">
                <a:solidFill>
                  <a:schemeClr val="tx1"/>
                </a:solidFill>
              </a:rPr>
              <a:t>INPUT</a:t>
            </a:r>
          </a:p>
          <a:p>
            <a:pPr algn="ctr"/>
            <a:endParaRPr lang="en-GB" sz="638" dirty="0">
              <a:solidFill>
                <a:schemeClr val="tx1"/>
              </a:solidFill>
            </a:endParaRPr>
          </a:p>
          <a:p>
            <a:pPr algn="ctr"/>
            <a:r>
              <a:rPr lang="en-GB" sz="2836" dirty="0">
                <a:solidFill>
                  <a:schemeClr val="tx1"/>
                </a:solidFill>
              </a:rPr>
              <a:t>IMAGE</a:t>
            </a:r>
          </a:p>
        </p:txBody>
      </p:sp>
      <p:sp>
        <p:nvSpPr>
          <p:cNvPr id="45" name="Arrow: Right 44">
            <a:extLst>
              <a:ext uri="{FF2B5EF4-FFF2-40B4-BE49-F238E27FC236}">
                <a16:creationId xmlns:a16="http://schemas.microsoft.com/office/drawing/2014/main" id="{0AC11FE0-1BB2-4F91-90A2-6FE50CCB870F}"/>
              </a:ext>
            </a:extLst>
          </p:cNvPr>
          <p:cNvSpPr/>
          <p:nvPr/>
        </p:nvSpPr>
        <p:spPr>
          <a:xfrm>
            <a:off x="1001768" y="2951710"/>
            <a:ext cx="296032" cy="154354"/>
          </a:xfrm>
          <a:prstGeom prst="rightArrow">
            <a:avLst/>
          </a:prstGeom>
          <a:solidFill>
            <a:schemeClr val="tx1"/>
          </a:solidFill>
          <a:ln>
            <a:solidFill>
              <a:schemeClr val="tx1"/>
            </a:solidFill>
          </a:ln>
          <a:scene3d>
            <a:camera prst="perspectiveLeft" fov="2100000">
              <a:rot lat="600000" lon="600000" rev="0"/>
            </a:camera>
            <a:lightRig rig="threePt" dir="t"/>
          </a:scene3d>
          <a:sp3d extrusionH="152400">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76" dirty="0"/>
          </a:p>
        </p:txBody>
      </p:sp>
      <p:sp>
        <p:nvSpPr>
          <p:cNvPr id="14" name="Cube 13">
            <a:extLst>
              <a:ext uri="{FF2B5EF4-FFF2-40B4-BE49-F238E27FC236}">
                <a16:creationId xmlns:a16="http://schemas.microsoft.com/office/drawing/2014/main" id="{CB4D4C67-5E51-475E-A2E8-F42DE0775C2D}"/>
              </a:ext>
            </a:extLst>
          </p:cNvPr>
          <p:cNvSpPr/>
          <p:nvPr/>
        </p:nvSpPr>
        <p:spPr>
          <a:xfrm>
            <a:off x="1284470" y="1969222"/>
            <a:ext cx="703471" cy="2144892"/>
          </a:xfrm>
          <a:prstGeom prst="cube">
            <a:avLst>
              <a:gd name="adj" fmla="val 77476"/>
            </a:avLst>
          </a:prstGeom>
          <a:solidFill>
            <a:schemeClr val="bg1"/>
          </a:solidFill>
          <a:ln>
            <a:solidFill>
              <a:schemeClr val="tx1"/>
            </a:solidFill>
          </a:ln>
          <a:scene3d>
            <a:camera prst="orthographicFront"/>
            <a:lightRig rig="threePt" dir="t"/>
          </a:scene3d>
          <a:sp3d prstMaterial="powder"/>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GB" sz="1134" dirty="0">
              <a:solidFill>
                <a:schemeClr val="tx1"/>
              </a:solidFill>
            </a:endParaRPr>
          </a:p>
        </p:txBody>
      </p:sp>
      <p:sp>
        <p:nvSpPr>
          <p:cNvPr id="43" name="Arrow: Right 42">
            <a:extLst>
              <a:ext uri="{FF2B5EF4-FFF2-40B4-BE49-F238E27FC236}">
                <a16:creationId xmlns:a16="http://schemas.microsoft.com/office/drawing/2014/main" id="{F39F8BE0-6875-48EE-AAAA-A75BBE182870}"/>
              </a:ext>
            </a:extLst>
          </p:cNvPr>
          <p:cNvSpPr/>
          <p:nvPr/>
        </p:nvSpPr>
        <p:spPr>
          <a:xfrm>
            <a:off x="1734633" y="2964491"/>
            <a:ext cx="296032" cy="154354"/>
          </a:xfrm>
          <a:prstGeom prst="rightArrow">
            <a:avLst/>
          </a:prstGeom>
          <a:solidFill>
            <a:srgbClr val="FF0000"/>
          </a:solidFill>
          <a:ln>
            <a:solidFill>
              <a:srgbClr val="FF0000"/>
            </a:solidFill>
          </a:ln>
          <a:scene3d>
            <a:camera prst="perspectiveLeft" fov="2100000">
              <a:rot lat="600000" lon="600000" rev="0"/>
            </a:camera>
            <a:lightRig rig="threePt" dir="t"/>
          </a:scene3d>
          <a:sp3d extrusionH="152400">
            <a:extrusionClr>
              <a:srgbClr val="FF000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76" dirty="0"/>
          </a:p>
        </p:txBody>
      </p:sp>
      <p:sp>
        <p:nvSpPr>
          <p:cNvPr id="16" name="Cube 15">
            <a:extLst>
              <a:ext uri="{FF2B5EF4-FFF2-40B4-BE49-F238E27FC236}">
                <a16:creationId xmlns:a16="http://schemas.microsoft.com/office/drawing/2014/main" id="{A63E7FF7-08A2-4224-9A16-43B574827017}"/>
              </a:ext>
            </a:extLst>
          </p:cNvPr>
          <p:cNvSpPr/>
          <p:nvPr/>
        </p:nvSpPr>
        <p:spPr>
          <a:xfrm>
            <a:off x="2039784" y="2362339"/>
            <a:ext cx="473578" cy="1272452"/>
          </a:xfrm>
          <a:prstGeom prst="cube">
            <a:avLst>
              <a:gd name="adj" fmla="val 77476"/>
            </a:avLst>
          </a:prstGeom>
          <a:solidFill>
            <a:schemeClr val="bg1"/>
          </a:solidFill>
          <a:ln>
            <a:solidFill>
              <a:srgbClr val="FF0000"/>
            </a:solidFill>
          </a:ln>
          <a:scene3d>
            <a:camera prst="orthographicFront"/>
            <a:lightRig rig="threePt" dir="t"/>
          </a:scene3d>
          <a:sp3d prstMaterial="powder"/>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GB" sz="1134" dirty="0">
              <a:solidFill>
                <a:srgbClr val="FF0000"/>
              </a:solidFill>
            </a:endParaRPr>
          </a:p>
        </p:txBody>
      </p:sp>
      <p:sp>
        <p:nvSpPr>
          <p:cNvPr id="46" name="Arrow: Right 45">
            <a:extLst>
              <a:ext uri="{FF2B5EF4-FFF2-40B4-BE49-F238E27FC236}">
                <a16:creationId xmlns:a16="http://schemas.microsoft.com/office/drawing/2014/main" id="{3EF698B2-680C-4E0E-8887-8F5A2449AE69}"/>
              </a:ext>
            </a:extLst>
          </p:cNvPr>
          <p:cNvSpPr/>
          <p:nvPr/>
        </p:nvSpPr>
        <p:spPr>
          <a:xfrm>
            <a:off x="2318483" y="2964491"/>
            <a:ext cx="296032" cy="154354"/>
          </a:xfrm>
          <a:prstGeom prst="rightArrow">
            <a:avLst/>
          </a:prstGeom>
          <a:solidFill>
            <a:schemeClr val="tx1"/>
          </a:solidFill>
          <a:ln>
            <a:solidFill>
              <a:schemeClr val="tx1"/>
            </a:solidFill>
          </a:ln>
          <a:scene3d>
            <a:camera prst="perspectiveLeft" fov="2100000">
              <a:rot lat="600000" lon="600000" rev="0"/>
            </a:camera>
            <a:lightRig rig="threePt" dir="t"/>
          </a:scene3d>
          <a:sp3d extrusionH="152400">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76" dirty="0"/>
          </a:p>
        </p:txBody>
      </p:sp>
      <p:sp>
        <p:nvSpPr>
          <p:cNvPr id="17" name="Cube 16">
            <a:extLst>
              <a:ext uri="{FF2B5EF4-FFF2-40B4-BE49-F238E27FC236}">
                <a16:creationId xmlns:a16="http://schemas.microsoft.com/office/drawing/2014/main" id="{C0BA850A-E031-4C4F-9F1F-55C47619F6AE}"/>
              </a:ext>
            </a:extLst>
          </p:cNvPr>
          <p:cNvSpPr/>
          <p:nvPr/>
        </p:nvSpPr>
        <p:spPr>
          <a:xfrm>
            <a:off x="2622674" y="2362338"/>
            <a:ext cx="473578" cy="1272452"/>
          </a:xfrm>
          <a:prstGeom prst="cube">
            <a:avLst>
              <a:gd name="adj" fmla="val 77476"/>
            </a:avLst>
          </a:prstGeom>
          <a:solidFill>
            <a:schemeClr val="bg1"/>
          </a:solidFill>
          <a:ln>
            <a:solidFill>
              <a:schemeClr val="tx1"/>
            </a:solidFill>
          </a:ln>
          <a:scene3d>
            <a:camera prst="orthographicFront"/>
            <a:lightRig rig="threePt" dir="t"/>
          </a:scene3d>
          <a:sp3d prstMaterial="powder"/>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GB" sz="993" dirty="0">
              <a:solidFill>
                <a:schemeClr val="tx1"/>
              </a:solidFill>
            </a:endParaRPr>
          </a:p>
        </p:txBody>
      </p:sp>
      <p:sp>
        <p:nvSpPr>
          <p:cNvPr id="41" name="Arrow: Right 40">
            <a:extLst>
              <a:ext uri="{FF2B5EF4-FFF2-40B4-BE49-F238E27FC236}">
                <a16:creationId xmlns:a16="http://schemas.microsoft.com/office/drawing/2014/main" id="{EC704868-4D09-466B-A935-2D9119D7A5DE}"/>
              </a:ext>
            </a:extLst>
          </p:cNvPr>
          <p:cNvSpPr/>
          <p:nvPr/>
        </p:nvSpPr>
        <p:spPr>
          <a:xfrm>
            <a:off x="2901373" y="2955157"/>
            <a:ext cx="296032" cy="154354"/>
          </a:xfrm>
          <a:prstGeom prst="rightArrow">
            <a:avLst/>
          </a:prstGeom>
          <a:solidFill>
            <a:srgbClr val="FF0000"/>
          </a:solidFill>
          <a:ln>
            <a:solidFill>
              <a:srgbClr val="FF0000"/>
            </a:solidFill>
          </a:ln>
          <a:scene3d>
            <a:camera prst="perspectiveLeft" fov="2100000">
              <a:rot lat="600000" lon="600000" rev="0"/>
            </a:camera>
            <a:lightRig rig="threePt" dir="t"/>
          </a:scene3d>
          <a:sp3d extrusionH="152400">
            <a:extrusionClr>
              <a:srgbClr val="FF000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76" dirty="0"/>
          </a:p>
        </p:txBody>
      </p:sp>
      <p:sp>
        <p:nvSpPr>
          <p:cNvPr id="18" name="Cube 17">
            <a:extLst>
              <a:ext uri="{FF2B5EF4-FFF2-40B4-BE49-F238E27FC236}">
                <a16:creationId xmlns:a16="http://schemas.microsoft.com/office/drawing/2014/main" id="{A07A7A3E-34B8-4BF6-8B59-34014675FDAF}"/>
              </a:ext>
            </a:extLst>
          </p:cNvPr>
          <p:cNvSpPr/>
          <p:nvPr/>
        </p:nvSpPr>
        <p:spPr>
          <a:xfrm>
            <a:off x="3188600" y="2626138"/>
            <a:ext cx="581626" cy="775886"/>
          </a:xfrm>
          <a:prstGeom prst="cube">
            <a:avLst>
              <a:gd name="adj" fmla="val 24406"/>
            </a:avLst>
          </a:prstGeom>
          <a:solidFill>
            <a:schemeClr val="bg1"/>
          </a:solidFill>
          <a:ln>
            <a:solidFill>
              <a:srgbClr val="FF0000"/>
            </a:solidFill>
          </a:ln>
          <a:scene3d>
            <a:camera prst="orthographicFront"/>
            <a:lightRig rig="threePt" dir="t"/>
          </a:scene3d>
          <a:sp3d prstMaterial="powder"/>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GB" sz="993" dirty="0"/>
          </a:p>
        </p:txBody>
      </p:sp>
      <p:sp>
        <p:nvSpPr>
          <p:cNvPr id="47" name="Arrow: Right 46">
            <a:extLst>
              <a:ext uri="{FF2B5EF4-FFF2-40B4-BE49-F238E27FC236}">
                <a16:creationId xmlns:a16="http://schemas.microsoft.com/office/drawing/2014/main" id="{FCD9B605-0982-4A4D-89A9-C1664833D51E}"/>
              </a:ext>
            </a:extLst>
          </p:cNvPr>
          <p:cNvSpPr/>
          <p:nvPr/>
        </p:nvSpPr>
        <p:spPr>
          <a:xfrm>
            <a:off x="3679156" y="2964491"/>
            <a:ext cx="296032" cy="154354"/>
          </a:xfrm>
          <a:prstGeom prst="rightArrow">
            <a:avLst/>
          </a:prstGeom>
          <a:solidFill>
            <a:schemeClr val="tx1"/>
          </a:solidFill>
          <a:ln>
            <a:solidFill>
              <a:schemeClr val="tx1"/>
            </a:solidFill>
          </a:ln>
          <a:scene3d>
            <a:camera prst="perspectiveLeft" fov="2100000">
              <a:rot lat="600000" lon="600000" rev="0"/>
            </a:camera>
            <a:lightRig rig="threePt" dir="t"/>
          </a:scene3d>
          <a:sp3d extrusionH="152400">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76" dirty="0"/>
          </a:p>
        </p:txBody>
      </p:sp>
      <p:sp>
        <p:nvSpPr>
          <p:cNvPr id="28" name="Cube 27">
            <a:extLst>
              <a:ext uri="{FF2B5EF4-FFF2-40B4-BE49-F238E27FC236}">
                <a16:creationId xmlns:a16="http://schemas.microsoft.com/office/drawing/2014/main" id="{BC399B28-7CB4-4014-B2B4-8D3F9A3EF189}"/>
              </a:ext>
            </a:extLst>
          </p:cNvPr>
          <p:cNvSpPr/>
          <p:nvPr/>
        </p:nvSpPr>
        <p:spPr>
          <a:xfrm>
            <a:off x="3963338" y="2626138"/>
            <a:ext cx="581626" cy="775886"/>
          </a:xfrm>
          <a:prstGeom prst="cube">
            <a:avLst>
              <a:gd name="adj" fmla="val 24406"/>
            </a:avLst>
          </a:prstGeom>
          <a:solidFill>
            <a:schemeClr val="bg1"/>
          </a:solidFill>
          <a:ln>
            <a:solidFill>
              <a:schemeClr val="tx1"/>
            </a:solidFill>
          </a:ln>
          <a:scene3d>
            <a:camera prst="orthographicFront"/>
            <a:lightRig rig="threePt" dir="t"/>
          </a:scene3d>
          <a:sp3d prstMaterial="powder"/>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GB" sz="993" dirty="0">
              <a:solidFill>
                <a:schemeClr val="tx1"/>
              </a:solidFill>
            </a:endParaRPr>
          </a:p>
        </p:txBody>
      </p:sp>
      <p:sp>
        <p:nvSpPr>
          <p:cNvPr id="39" name="Arrow: Right 38">
            <a:extLst>
              <a:ext uri="{FF2B5EF4-FFF2-40B4-BE49-F238E27FC236}">
                <a16:creationId xmlns:a16="http://schemas.microsoft.com/office/drawing/2014/main" id="{64E23872-30EE-47A8-8735-413BF602E1F4}"/>
              </a:ext>
            </a:extLst>
          </p:cNvPr>
          <p:cNvSpPr/>
          <p:nvPr/>
        </p:nvSpPr>
        <p:spPr>
          <a:xfrm>
            <a:off x="4455420" y="2964491"/>
            <a:ext cx="296032" cy="154354"/>
          </a:xfrm>
          <a:prstGeom prst="rightArrow">
            <a:avLst/>
          </a:prstGeom>
          <a:solidFill>
            <a:schemeClr val="accent6"/>
          </a:solidFill>
          <a:ln>
            <a:solidFill>
              <a:schemeClr val="accent6"/>
            </a:solidFill>
          </a:ln>
          <a:scene3d>
            <a:camera prst="perspectiveLeft" fov="2100000">
              <a:rot lat="600000" lon="600000" rev="0"/>
            </a:camera>
            <a:lightRig rig="threePt" dir="t"/>
          </a:scene3d>
          <a:sp3d extrusionH="152400">
            <a:extrusionClr>
              <a:schemeClr val="accent6"/>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76" dirty="0"/>
          </a:p>
        </p:txBody>
      </p:sp>
      <p:sp>
        <p:nvSpPr>
          <p:cNvPr id="29" name="Cube 28">
            <a:extLst>
              <a:ext uri="{FF2B5EF4-FFF2-40B4-BE49-F238E27FC236}">
                <a16:creationId xmlns:a16="http://schemas.microsoft.com/office/drawing/2014/main" id="{13E551E4-3A3C-4C3D-B7E6-46F964ADE6D7}"/>
              </a:ext>
            </a:extLst>
          </p:cNvPr>
          <p:cNvSpPr/>
          <p:nvPr/>
        </p:nvSpPr>
        <p:spPr>
          <a:xfrm>
            <a:off x="4747269" y="2626138"/>
            <a:ext cx="581626" cy="775886"/>
          </a:xfrm>
          <a:prstGeom prst="cube">
            <a:avLst>
              <a:gd name="adj" fmla="val 24406"/>
            </a:avLst>
          </a:prstGeom>
          <a:solidFill>
            <a:schemeClr val="bg1"/>
          </a:solidFill>
          <a:ln>
            <a:solidFill>
              <a:schemeClr val="accent6"/>
            </a:solidFill>
          </a:ln>
          <a:scene3d>
            <a:camera prst="orthographicFront"/>
            <a:lightRig rig="threePt" dir="t"/>
          </a:scene3d>
          <a:sp3d prstMaterial="powder"/>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GB" sz="1276" dirty="0">
              <a:solidFill>
                <a:schemeClr val="accent6"/>
              </a:solidFill>
            </a:endParaRPr>
          </a:p>
        </p:txBody>
      </p:sp>
      <p:sp>
        <p:nvSpPr>
          <p:cNvPr id="3" name="Rectangle 2">
            <a:extLst>
              <a:ext uri="{FF2B5EF4-FFF2-40B4-BE49-F238E27FC236}">
                <a16:creationId xmlns:a16="http://schemas.microsoft.com/office/drawing/2014/main" id="{8A524B4E-3596-4473-9D94-A330A872C8C5}"/>
              </a:ext>
            </a:extLst>
          </p:cNvPr>
          <p:cNvSpPr/>
          <p:nvPr/>
        </p:nvSpPr>
        <p:spPr>
          <a:xfrm>
            <a:off x="5853937" y="3402024"/>
            <a:ext cx="988347" cy="288669"/>
          </a:xfrm>
          <a:prstGeom prst="rect">
            <a:avLst/>
          </a:prstGeom>
        </p:spPr>
        <p:txBody>
          <a:bodyPr wrap="none">
            <a:spAutoFit/>
          </a:bodyPr>
          <a:lstStyle/>
          <a:p>
            <a:r>
              <a:rPr lang="en-GB" sz="1276" dirty="0"/>
              <a:t>Convolution</a:t>
            </a:r>
          </a:p>
        </p:txBody>
      </p:sp>
      <p:sp>
        <p:nvSpPr>
          <p:cNvPr id="30" name="Rectangle 29">
            <a:extLst>
              <a:ext uri="{FF2B5EF4-FFF2-40B4-BE49-F238E27FC236}">
                <a16:creationId xmlns:a16="http://schemas.microsoft.com/office/drawing/2014/main" id="{F3BC7C87-F35D-4BD5-B8A0-9A212AEEA5A3}"/>
              </a:ext>
            </a:extLst>
          </p:cNvPr>
          <p:cNvSpPr/>
          <p:nvPr/>
        </p:nvSpPr>
        <p:spPr>
          <a:xfrm>
            <a:off x="5853936" y="3666165"/>
            <a:ext cx="676724" cy="288669"/>
          </a:xfrm>
          <a:prstGeom prst="rect">
            <a:avLst/>
          </a:prstGeom>
        </p:spPr>
        <p:txBody>
          <a:bodyPr wrap="none">
            <a:spAutoFit/>
          </a:bodyPr>
          <a:lstStyle/>
          <a:p>
            <a:r>
              <a:rPr lang="en-GB" sz="1276" dirty="0">
                <a:solidFill>
                  <a:srgbClr val="FF0000"/>
                </a:solidFill>
              </a:rPr>
              <a:t>Pooling</a:t>
            </a:r>
          </a:p>
        </p:txBody>
      </p:sp>
      <p:sp>
        <p:nvSpPr>
          <p:cNvPr id="4" name="Rectangle 3">
            <a:extLst>
              <a:ext uri="{FF2B5EF4-FFF2-40B4-BE49-F238E27FC236}">
                <a16:creationId xmlns:a16="http://schemas.microsoft.com/office/drawing/2014/main" id="{25D39CBE-245B-466E-B389-F43945678A91}"/>
              </a:ext>
            </a:extLst>
          </p:cNvPr>
          <p:cNvSpPr/>
          <p:nvPr/>
        </p:nvSpPr>
        <p:spPr>
          <a:xfrm>
            <a:off x="5853936" y="3911416"/>
            <a:ext cx="521297" cy="288669"/>
          </a:xfrm>
          <a:prstGeom prst="rect">
            <a:avLst/>
          </a:prstGeom>
        </p:spPr>
        <p:txBody>
          <a:bodyPr wrap="none">
            <a:spAutoFit/>
          </a:bodyPr>
          <a:lstStyle/>
          <a:p>
            <a:r>
              <a:rPr lang="en-GB" sz="1276" dirty="0" err="1">
                <a:solidFill>
                  <a:schemeClr val="accent6"/>
                </a:solidFill>
              </a:rPr>
              <a:t>ReLU</a:t>
            </a:r>
            <a:endParaRPr lang="en-GB" sz="1276" dirty="0"/>
          </a:p>
        </p:txBody>
      </p:sp>
      <p:sp>
        <p:nvSpPr>
          <p:cNvPr id="31" name="Rectangle 30">
            <a:extLst>
              <a:ext uri="{FF2B5EF4-FFF2-40B4-BE49-F238E27FC236}">
                <a16:creationId xmlns:a16="http://schemas.microsoft.com/office/drawing/2014/main" id="{B281F71D-4DB3-4015-9CE0-CCD3F66F4ABA}"/>
              </a:ext>
            </a:extLst>
          </p:cNvPr>
          <p:cNvSpPr/>
          <p:nvPr/>
        </p:nvSpPr>
        <p:spPr>
          <a:xfrm>
            <a:off x="5827073" y="4191486"/>
            <a:ext cx="737766" cy="288669"/>
          </a:xfrm>
          <a:prstGeom prst="rect">
            <a:avLst/>
          </a:prstGeom>
        </p:spPr>
        <p:txBody>
          <a:bodyPr wrap="none">
            <a:spAutoFit/>
          </a:bodyPr>
          <a:lstStyle/>
          <a:p>
            <a:pPr algn="ctr"/>
            <a:r>
              <a:rPr lang="en-GB" sz="1276" dirty="0">
                <a:solidFill>
                  <a:schemeClr val="accent1"/>
                </a:solidFill>
              </a:rPr>
              <a:t>SoftMax</a:t>
            </a:r>
          </a:p>
        </p:txBody>
      </p:sp>
      <p:sp>
        <p:nvSpPr>
          <p:cNvPr id="48" name="Arrow: Right 47">
            <a:extLst>
              <a:ext uri="{FF2B5EF4-FFF2-40B4-BE49-F238E27FC236}">
                <a16:creationId xmlns:a16="http://schemas.microsoft.com/office/drawing/2014/main" id="{A165C4F7-6975-43E0-8D35-36FF07AC8215}"/>
              </a:ext>
            </a:extLst>
          </p:cNvPr>
          <p:cNvSpPr/>
          <p:nvPr/>
        </p:nvSpPr>
        <p:spPr>
          <a:xfrm>
            <a:off x="5247036" y="2951709"/>
            <a:ext cx="296032" cy="154354"/>
          </a:xfrm>
          <a:prstGeom prst="rightArrow">
            <a:avLst/>
          </a:prstGeom>
          <a:solidFill>
            <a:schemeClr val="tx1"/>
          </a:solidFill>
          <a:ln>
            <a:solidFill>
              <a:schemeClr val="tx1"/>
            </a:solidFill>
          </a:ln>
          <a:scene3d>
            <a:camera prst="perspectiveLeft" fov="2100000">
              <a:rot lat="600000" lon="600000" rev="0"/>
            </a:camera>
            <a:lightRig rig="threePt" dir="t"/>
          </a:scene3d>
          <a:sp3d extrusionH="152400">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76" dirty="0"/>
          </a:p>
        </p:txBody>
      </p:sp>
      <p:sp>
        <p:nvSpPr>
          <p:cNvPr id="32" name="Arrow: Right 31">
            <a:extLst>
              <a:ext uri="{FF2B5EF4-FFF2-40B4-BE49-F238E27FC236}">
                <a16:creationId xmlns:a16="http://schemas.microsoft.com/office/drawing/2014/main" id="{4D23DC5D-2794-401B-8E6E-14ABB8EBC411}"/>
              </a:ext>
            </a:extLst>
          </p:cNvPr>
          <p:cNvSpPr/>
          <p:nvPr/>
        </p:nvSpPr>
        <p:spPr>
          <a:xfrm>
            <a:off x="5576644" y="3479232"/>
            <a:ext cx="296032" cy="154354"/>
          </a:xfrm>
          <a:prstGeom prst="rightArrow">
            <a:avLst/>
          </a:prstGeom>
          <a:solidFill>
            <a:schemeClr val="tx1"/>
          </a:solidFill>
          <a:ln>
            <a:solidFill>
              <a:schemeClr val="tx1"/>
            </a:solidFill>
          </a:ln>
          <a:scene3d>
            <a:camera prst="perspectiveLeft" fov="2100000">
              <a:rot lat="600000" lon="600000" rev="0"/>
            </a:camera>
            <a:lightRig rig="threePt" dir="t"/>
          </a:scene3d>
          <a:sp3d extrusionH="152400">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76" dirty="0"/>
          </a:p>
        </p:txBody>
      </p:sp>
      <p:sp>
        <p:nvSpPr>
          <p:cNvPr id="33" name="Arrow: Right 32">
            <a:extLst>
              <a:ext uri="{FF2B5EF4-FFF2-40B4-BE49-F238E27FC236}">
                <a16:creationId xmlns:a16="http://schemas.microsoft.com/office/drawing/2014/main" id="{3FA7C51B-8A0E-43F9-9A29-07B1BD7DC39F}"/>
              </a:ext>
            </a:extLst>
          </p:cNvPr>
          <p:cNvSpPr/>
          <p:nvPr/>
        </p:nvSpPr>
        <p:spPr>
          <a:xfrm>
            <a:off x="5557903" y="3736842"/>
            <a:ext cx="296032" cy="154354"/>
          </a:xfrm>
          <a:prstGeom prst="rightArrow">
            <a:avLst/>
          </a:prstGeom>
          <a:solidFill>
            <a:srgbClr val="FF0000"/>
          </a:solidFill>
          <a:ln>
            <a:solidFill>
              <a:srgbClr val="FF0000"/>
            </a:solidFill>
          </a:ln>
          <a:scene3d>
            <a:camera prst="perspectiveLeft" fov="2100000">
              <a:rot lat="600000" lon="600000" rev="0"/>
            </a:camera>
            <a:lightRig rig="threePt" dir="t"/>
          </a:scene3d>
          <a:sp3d extrusionH="152400">
            <a:extrusionClr>
              <a:srgbClr val="FF000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76" dirty="0"/>
          </a:p>
        </p:txBody>
      </p:sp>
      <p:sp>
        <p:nvSpPr>
          <p:cNvPr id="34" name="Arrow: Right 33">
            <a:extLst>
              <a:ext uri="{FF2B5EF4-FFF2-40B4-BE49-F238E27FC236}">
                <a16:creationId xmlns:a16="http://schemas.microsoft.com/office/drawing/2014/main" id="{26C2A936-AA49-4C4D-ABE6-4BC36793DFA5}"/>
              </a:ext>
            </a:extLst>
          </p:cNvPr>
          <p:cNvSpPr/>
          <p:nvPr/>
        </p:nvSpPr>
        <p:spPr>
          <a:xfrm>
            <a:off x="5557903" y="3988280"/>
            <a:ext cx="296032" cy="154354"/>
          </a:xfrm>
          <a:prstGeom prst="rightArrow">
            <a:avLst/>
          </a:prstGeom>
          <a:solidFill>
            <a:schemeClr val="accent6"/>
          </a:solidFill>
          <a:ln>
            <a:solidFill>
              <a:schemeClr val="accent6"/>
            </a:solidFill>
          </a:ln>
          <a:scene3d>
            <a:camera prst="perspectiveLeft" fov="2100000">
              <a:rot lat="600000" lon="600000" rev="0"/>
            </a:camera>
            <a:lightRig rig="threePt" dir="t"/>
          </a:scene3d>
          <a:sp3d extrusionH="152400">
            <a:extrusionClr>
              <a:schemeClr val="accent6"/>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76" dirty="0"/>
          </a:p>
        </p:txBody>
      </p:sp>
      <p:sp>
        <p:nvSpPr>
          <p:cNvPr id="2" name="Rectangle 1">
            <a:extLst>
              <a:ext uri="{FF2B5EF4-FFF2-40B4-BE49-F238E27FC236}">
                <a16:creationId xmlns:a16="http://schemas.microsoft.com/office/drawing/2014/main" id="{511CB25B-CE8D-4E43-A0E0-DD1899C152FD}"/>
              </a:ext>
            </a:extLst>
          </p:cNvPr>
          <p:cNvSpPr/>
          <p:nvPr/>
        </p:nvSpPr>
        <p:spPr>
          <a:xfrm>
            <a:off x="5557903" y="2986791"/>
            <a:ext cx="1110270" cy="109751"/>
          </a:xfrm>
          <a:prstGeom prst="rect">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rot lat="540000" lon="600000" rev="90000"/>
            </a:camera>
            <a:lightRig rig="flat" dir="t"/>
          </a:scene3d>
          <a:sp3d extrusionH="317500" contourW="12700" prstMaterial="matt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76"/>
          </a:p>
        </p:txBody>
      </p:sp>
      <p:sp>
        <p:nvSpPr>
          <p:cNvPr id="38" name="Arrow: Right 37">
            <a:extLst>
              <a:ext uri="{FF2B5EF4-FFF2-40B4-BE49-F238E27FC236}">
                <a16:creationId xmlns:a16="http://schemas.microsoft.com/office/drawing/2014/main" id="{B3B24632-2EDA-4872-9AFF-125D4CDA5DC4}"/>
              </a:ext>
            </a:extLst>
          </p:cNvPr>
          <p:cNvSpPr/>
          <p:nvPr/>
        </p:nvSpPr>
        <p:spPr>
          <a:xfrm>
            <a:off x="6691593" y="2955160"/>
            <a:ext cx="296032" cy="154354"/>
          </a:xfrm>
          <a:prstGeom prst="rightArrow">
            <a:avLst/>
          </a:prstGeom>
          <a:ln>
            <a:solidFill>
              <a:schemeClr val="accent1"/>
            </a:solidFill>
          </a:ln>
          <a:scene3d>
            <a:camera prst="perspectiveLeft" fov="2100000">
              <a:rot lat="600000" lon="600000" rev="0"/>
            </a:camera>
            <a:lightRig rig="threePt" dir="t"/>
          </a:scene3d>
          <a:sp3d extrusionH="152400">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76" dirty="0"/>
          </a:p>
        </p:txBody>
      </p:sp>
      <p:sp>
        <p:nvSpPr>
          <p:cNvPr id="26" name="Cube 25">
            <a:extLst>
              <a:ext uri="{FF2B5EF4-FFF2-40B4-BE49-F238E27FC236}">
                <a16:creationId xmlns:a16="http://schemas.microsoft.com/office/drawing/2014/main" id="{F941E1ED-6E0B-4126-87BC-1424BAEAF972}"/>
              </a:ext>
            </a:extLst>
          </p:cNvPr>
          <p:cNvSpPr/>
          <p:nvPr/>
        </p:nvSpPr>
        <p:spPr>
          <a:xfrm>
            <a:off x="7012040" y="2946697"/>
            <a:ext cx="1144863" cy="148280"/>
          </a:xfrm>
          <a:prstGeom prst="cube">
            <a:avLst>
              <a:gd name="adj" fmla="val 25735"/>
            </a:avLst>
          </a:prstGeom>
          <a:solidFill>
            <a:schemeClr val="bg1"/>
          </a:solidFill>
          <a:ln>
            <a:solidFill>
              <a:schemeClr val="accent1"/>
            </a:solidFill>
          </a:ln>
          <a:scene3d>
            <a:camera prst="orthographicFront"/>
            <a:lightRig rig="threePt" dir="t"/>
          </a:scene3d>
          <a:sp3d prstMaterial="powder"/>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GB" sz="1276" dirty="0">
              <a:solidFill>
                <a:schemeClr val="accent1"/>
              </a:solidFill>
            </a:endParaRPr>
          </a:p>
        </p:txBody>
      </p:sp>
      <p:sp>
        <p:nvSpPr>
          <p:cNvPr id="35" name="Arrow: Right 34">
            <a:extLst>
              <a:ext uri="{FF2B5EF4-FFF2-40B4-BE49-F238E27FC236}">
                <a16:creationId xmlns:a16="http://schemas.microsoft.com/office/drawing/2014/main" id="{4A1A9D47-13AE-4DD3-91CF-20F03152513F}"/>
              </a:ext>
            </a:extLst>
          </p:cNvPr>
          <p:cNvSpPr/>
          <p:nvPr/>
        </p:nvSpPr>
        <p:spPr>
          <a:xfrm>
            <a:off x="5557903" y="4270902"/>
            <a:ext cx="296032" cy="154354"/>
          </a:xfrm>
          <a:prstGeom prst="rightArrow">
            <a:avLst/>
          </a:prstGeom>
          <a:ln>
            <a:solidFill>
              <a:schemeClr val="accent1"/>
            </a:solidFill>
          </a:ln>
          <a:scene3d>
            <a:camera prst="perspectiveLeft" fov="2100000">
              <a:rot lat="600000" lon="600000" rev="0"/>
            </a:camera>
            <a:lightRig rig="threePt" dir="t"/>
          </a:scene3d>
          <a:sp3d extrusionH="152400">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76" dirty="0"/>
          </a:p>
        </p:txBody>
      </p:sp>
      <p:sp>
        <p:nvSpPr>
          <p:cNvPr id="27" name="Rectangle 26">
            <a:extLst>
              <a:ext uri="{FF2B5EF4-FFF2-40B4-BE49-F238E27FC236}">
                <a16:creationId xmlns:a16="http://schemas.microsoft.com/office/drawing/2014/main" id="{38037FEE-A539-4C83-89E8-4FA564D7BD09}"/>
              </a:ext>
            </a:extLst>
          </p:cNvPr>
          <p:cNvSpPr>
            <a:spLocks noChangeArrowheads="1"/>
          </p:cNvSpPr>
          <p:nvPr/>
        </p:nvSpPr>
        <p:spPr bwMode="auto">
          <a:xfrm>
            <a:off x="7" y="933899"/>
            <a:ext cx="8640763" cy="45719"/>
          </a:xfrm>
          <a:prstGeom prst="rect">
            <a:avLst/>
          </a:prstGeom>
          <a:solidFill>
            <a:srgbClr val="002060"/>
          </a:solidFill>
          <a:ln>
            <a:noFill/>
          </a:ln>
          <a:effectLst>
            <a:outerShdw dist="23000" dir="5400000" rotWithShape="0">
              <a:srgbClr val="000000">
                <a:alpha val="34998"/>
              </a:srgbClr>
            </a:outerShdw>
          </a:effectLst>
        </p:spPr>
        <p:txBody>
          <a:bodyPr anchor="ctr"/>
          <a:lstStyle/>
          <a:p>
            <a:pPr algn="ctr">
              <a:defRPr/>
            </a:pPr>
            <a:endParaRPr lang="en-US" dirty="0">
              <a:solidFill>
                <a:schemeClr val="tx1">
                  <a:lumMod val="85000"/>
                  <a:lumOff val="15000"/>
                </a:schemeClr>
              </a:solidFill>
            </a:endParaRPr>
          </a:p>
        </p:txBody>
      </p:sp>
      <p:sp>
        <p:nvSpPr>
          <p:cNvPr id="36" name="TextBox 35">
            <a:extLst>
              <a:ext uri="{FF2B5EF4-FFF2-40B4-BE49-F238E27FC236}">
                <a16:creationId xmlns:a16="http://schemas.microsoft.com/office/drawing/2014/main" id="{C7E96033-0AE7-4DAC-AF48-FA6EC7E45CA3}"/>
              </a:ext>
            </a:extLst>
          </p:cNvPr>
          <p:cNvSpPr txBox="1"/>
          <p:nvPr/>
        </p:nvSpPr>
        <p:spPr>
          <a:xfrm>
            <a:off x="484113" y="339641"/>
            <a:ext cx="5040283" cy="338554"/>
          </a:xfrm>
          <a:prstGeom prst="rect">
            <a:avLst/>
          </a:prstGeom>
          <a:noFill/>
        </p:spPr>
        <p:txBody>
          <a:bodyPr wrap="square" rtlCol="0">
            <a:spAutoFit/>
          </a:bodyPr>
          <a:lstStyle/>
          <a:p>
            <a:r>
              <a:rPr lang="en-US" sz="2400" baseline="-25000" dirty="0">
                <a:solidFill>
                  <a:schemeClr val="accent1">
                    <a:lumMod val="50000"/>
                  </a:schemeClr>
                </a:solidFill>
                <a:latin typeface="FoundrySterling-Book"/>
              </a:rPr>
              <a:t>Department of Engineering Science, University of Oxford</a:t>
            </a:r>
          </a:p>
        </p:txBody>
      </p:sp>
      <p:pic>
        <p:nvPicPr>
          <p:cNvPr id="37" name="Picture 36">
            <a:extLst>
              <a:ext uri="{FF2B5EF4-FFF2-40B4-BE49-F238E27FC236}">
                <a16:creationId xmlns:a16="http://schemas.microsoft.com/office/drawing/2014/main" id="{779375A5-0ACE-4BCE-A745-2B11D9C044E9}"/>
              </a:ext>
            </a:extLst>
          </p:cNvPr>
          <p:cNvPicPr>
            <a:picLocks noChangeAspect="1"/>
          </p:cNvPicPr>
          <p:nvPr/>
        </p:nvPicPr>
        <p:blipFill rotWithShape="1">
          <a:blip r:embed="rId3"/>
          <a:srcRect l="3738" t="23536" r="3947" b="23030"/>
          <a:stretch/>
        </p:blipFill>
        <p:spPr>
          <a:xfrm>
            <a:off x="5950188" y="100728"/>
            <a:ext cx="2591384" cy="785613"/>
          </a:xfrm>
          <a:prstGeom prst="rect">
            <a:avLst/>
          </a:prstGeom>
        </p:spPr>
      </p:pic>
    </p:spTree>
    <p:extLst>
      <p:ext uri="{BB962C8B-B14F-4D97-AF65-F5344CB8AC3E}">
        <p14:creationId xmlns:p14="http://schemas.microsoft.com/office/powerpoint/2010/main" val="159507536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6AD965A2-D263-4F9E-A16E-3ECEBE5CFAC2}"/>
              </a:ext>
            </a:extLst>
          </p:cNvPr>
          <p:cNvSpPr/>
          <p:nvPr/>
        </p:nvSpPr>
        <p:spPr>
          <a:xfrm>
            <a:off x="-256122" y="2307505"/>
            <a:ext cx="1786641" cy="1786641"/>
          </a:xfrm>
          <a:prstGeom prst="rect">
            <a:avLst/>
          </a:prstGeom>
          <a:solidFill>
            <a:schemeClr val="bg1"/>
          </a:solidFill>
          <a:scene3d>
            <a:camera prst="orthographicFront">
              <a:rot lat="1800000" lon="177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36" dirty="0">
                <a:solidFill>
                  <a:schemeClr val="tx1"/>
                </a:solidFill>
              </a:rPr>
              <a:t>INPUT</a:t>
            </a:r>
          </a:p>
          <a:p>
            <a:pPr algn="ctr"/>
            <a:endParaRPr lang="en-GB" sz="638" dirty="0">
              <a:solidFill>
                <a:schemeClr val="tx1"/>
              </a:solidFill>
            </a:endParaRPr>
          </a:p>
          <a:p>
            <a:pPr algn="ctr"/>
            <a:r>
              <a:rPr lang="en-GB" sz="2836" dirty="0">
                <a:solidFill>
                  <a:schemeClr val="tx1"/>
                </a:solidFill>
              </a:rPr>
              <a:t>IMAGE</a:t>
            </a:r>
          </a:p>
        </p:txBody>
      </p:sp>
      <p:grpSp>
        <p:nvGrpSpPr>
          <p:cNvPr id="27" name="Group 26">
            <a:extLst>
              <a:ext uri="{FF2B5EF4-FFF2-40B4-BE49-F238E27FC236}">
                <a16:creationId xmlns:a16="http://schemas.microsoft.com/office/drawing/2014/main" id="{279528A7-F6F3-4D18-8049-E4E2D7DF4A5D}"/>
              </a:ext>
            </a:extLst>
          </p:cNvPr>
          <p:cNvGrpSpPr/>
          <p:nvPr/>
        </p:nvGrpSpPr>
        <p:grpSpPr>
          <a:xfrm>
            <a:off x="1192695" y="2928189"/>
            <a:ext cx="1309323" cy="272639"/>
            <a:chOff x="1412962" y="2980800"/>
            <a:chExt cx="2116055" cy="288000"/>
          </a:xfrm>
        </p:grpSpPr>
        <p:sp>
          <p:nvSpPr>
            <p:cNvPr id="28" name="Arrow: Right 27">
              <a:extLst>
                <a:ext uri="{FF2B5EF4-FFF2-40B4-BE49-F238E27FC236}">
                  <a16:creationId xmlns:a16="http://schemas.microsoft.com/office/drawing/2014/main" id="{F2C60103-54C8-4315-A611-5877E510F9A2}"/>
                </a:ext>
              </a:extLst>
            </p:cNvPr>
            <p:cNvSpPr/>
            <p:nvPr/>
          </p:nvSpPr>
          <p:spPr>
            <a:xfrm>
              <a:off x="1412962" y="3020013"/>
              <a:ext cx="417544" cy="217711"/>
            </a:xfrm>
            <a:prstGeom prst="rightArrow">
              <a:avLst/>
            </a:prstGeom>
            <a:solidFill>
              <a:schemeClr val="tx1"/>
            </a:solidFill>
            <a:ln>
              <a:solidFill>
                <a:schemeClr val="tx1"/>
              </a:solidFill>
            </a:ln>
            <a:scene3d>
              <a:camera prst="perspectiveLeft" fov="2100000">
                <a:rot lat="600000" lon="600000" rev="0"/>
              </a:camera>
              <a:lightRig rig="threePt" dir="t"/>
            </a:scene3d>
            <a:sp3d extrusionH="152400">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76" dirty="0"/>
            </a:p>
          </p:txBody>
        </p:sp>
        <p:sp>
          <p:nvSpPr>
            <p:cNvPr id="29" name="Circle: Hollow 28">
              <a:extLst>
                <a:ext uri="{FF2B5EF4-FFF2-40B4-BE49-F238E27FC236}">
                  <a16:creationId xmlns:a16="http://schemas.microsoft.com/office/drawing/2014/main" id="{2F3F17DD-B87D-4496-85AC-044D5DAB7883}"/>
                </a:ext>
              </a:extLst>
            </p:cNvPr>
            <p:cNvSpPr>
              <a:spLocks noChangeAspect="1"/>
            </p:cNvSpPr>
            <p:nvPr/>
          </p:nvSpPr>
          <p:spPr>
            <a:xfrm>
              <a:off x="2992723" y="2980800"/>
              <a:ext cx="288000" cy="288000"/>
            </a:xfrm>
            <a:prstGeom prst="donut">
              <a:avLst>
                <a:gd name="adj" fmla="val 5706"/>
              </a:avLst>
            </a:prstGeom>
            <a:solidFill>
              <a:schemeClr val="bg2"/>
            </a:solidFill>
            <a:ln w="3175">
              <a:solidFill>
                <a:schemeClr val="bg2"/>
              </a:solidFill>
            </a:ln>
            <a:scene3d>
              <a:camera prst="orthographicFront">
                <a:rot lat="0" lon="17400000" rev="0"/>
              </a:camera>
              <a:lightRig rig="balanced" dir="t">
                <a:rot lat="0" lon="0" rev="16200000"/>
              </a:lightRig>
            </a:scene3d>
            <a:sp3d extrusionH="1485900" contourW="1270" prstMaterial="matte">
              <a:extrusionClr>
                <a:schemeClr val="bg1"/>
              </a:extrusionClr>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76">
                <a:solidFill>
                  <a:schemeClr val="tx1"/>
                </a:solidFill>
              </a:endParaRPr>
            </a:p>
          </p:txBody>
        </p:sp>
        <p:sp>
          <p:nvSpPr>
            <p:cNvPr id="30" name="Rectangle 29">
              <a:extLst>
                <a:ext uri="{FF2B5EF4-FFF2-40B4-BE49-F238E27FC236}">
                  <a16:creationId xmlns:a16="http://schemas.microsoft.com/office/drawing/2014/main" id="{3A1390AC-A900-44AB-BD8F-37A7175265B4}"/>
                </a:ext>
              </a:extLst>
            </p:cNvPr>
            <p:cNvSpPr>
              <a:spLocks noChangeAspect="1"/>
            </p:cNvSpPr>
            <p:nvPr/>
          </p:nvSpPr>
          <p:spPr>
            <a:xfrm>
              <a:off x="1479054" y="2980800"/>
              <a:ext cx="1097511" cy="239838"/>
            </a:xfrm>
            <a:prstGeom prst="rect">
              <a:avLst/>
            </a:prstGeom>
            <a:noFill/>
            <a:scene3d>
              <a:camera prst="orthographicFront">
                <a:rot lat="611628" lon="290653" rev="12901"/>
              </a:camera>
              <a:lightRig rig="threePt" dir="t"/>
            </a:scene3d>
          </p:spPr>
          <p:txBody>
            <a:bodyPr wrap="square" lIns="64830" tIns="32415" rIns="64830" bIns="32415">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050" b="1" dirty="0">
                  <a:ln/>
                  <a:solidFill>
                    <a:schemeClr val="tx1">
                      <a:lumMod val="50000"/>
                      <a:lumOff val="50000"/>
                    </a:schemeClr>
                  </a:solidFill>
                  <a:latin typeface="Arial Black" panose="020B0A04020102020204" pitchFamily="34" charset="0"/>
                </a:rPr>
                <a:t>NIN</a:t>
              </a:r>
            </a:p>
          </p:txBody>
        </p:sp>
        <p:sp>
          <p:nvSpPr>
            <p:cNvPr id="31" name="Arrow: Right 30">
              <a:extLst>
                <a:ext uri="{FF2B5EF4-FFF2-40B4-BE49-F238E27FC236}">
                  <a16:creationId xmlns:a16="http://schemas.microsoft.com/office/drawing/2014/main" id="{926D155E-D848-4605-8FE8-94B9325F19DC}"/>
                </a:ext>
              </a:extLst>
            </p:cNvPr>
            <p:cNvSpPr/>
            <p:nvPr/>
          </p:nvSpPr>
          <p:spPr>
            <a:xfrm>
              <a:off x="3111473" y="3020011"/>
              <a:ext cx="417544" cy="217711"/>
            </a:xfrm>
            <a:prstGeom prst="rightArrow">
              <a:avLst/>
            </a:prstGeom>
            <a:solidFill>
              <a:schemeClr val="tx1"/>
            </a:solidFill>
            <a:ln>
              <a:solidFill>
                <a:schemeClr val="tx1"/>
              </a:solidFill>
            </a:ln>
            <a:scene3d>
              <a:camera prst="perspectiveLeft" fov="2100000">
                <a:rot lat="600000" lon="600000" rev="0"/>
              </a:camera>
              <a:lightRig rig="threePt" dir="t"/>
            </a:scene3d>
            <a:sp3d extrusionH="152400">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76" dirty="0"/>
            </a:p>
          </p:txBody>
        </p:sp>
      </p:grpSp>
      <p:sp>
        <p:nvSpPr>
          <p:cNvPr id="9" name="Rectangle 8">
            <a:extLst>
              <a:ext uri="{FF2B5EF4-FFF2-40B4-BE49-F238E27FC236}">
                <a16:creationId xmlns:a16="http://schemas.microsoft.com/office/drawing/2014/main" id="{23308DA9-DA51-4ADB-BEFB-0084AA2BD4EF}"/>
              </a:ext>
            </a:extLst>
          </p:cNvPr>
          <p:cNvSpPr>
            <a:spLocks/>
          </p:cNvSpPr>
          <p:nvPr/>
        </p:nvSpPr>
        <p:spPr>
          <a:xfrm>
            <a:off x="2474475" y="2769833"/>
            <a:ext cx="543649" cy="543671"/>
          </a:xfrm>
          <a:prstGeom prst="rect">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rot lat="540000" lon="600000" rev="90000"/>
            </a:camera>
            <a:lightRig rig="flat" dir="t"/>
          </a:scene3d>
          <a:sp3d extrusionH="1587500" contourW="12700" prstMaterial="matt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76" dirty="0"/>
              <a:t>1</a:t>
            </a:r>
          </a:p>
        </p:txBody>
      </p:sp>
      <p:sp>
        <p:nvSpPr>
          <p:cNvPr id="10" name="Rectangle 9">
            <a:extLst>
              <a:ext uri="{FF2B5EF4-FFF2-40B4-BE49-F238E27FC236}">
                <a16:creationId xmlns:a16="http://schemas.microsoft.com/office/drawing/2014/main" id="{92D6AD0A-6D94-49EF-9A88-D078E3F77238}"/>
              </a:ext>
            </a:extLst>
          </p:cNvPr>
          <p:cNvSpPr>
            <a:spLocks/>
          </p:cNvSpPr>
          <p:nvPr/>
        </p:nvSpPr>
        <p:spPr>
          <a:xfrm>
            <a:off x="3017020" y="2769832"/>
            <a:ext cx="543649" cy="543671"/>
          </a:xfrm>
          <a:prstGeom prst="rect">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rot lat="540000" lon="600000" rev="90000"/>
            </a:camera>
            <a:lightRig rig="flat" dir="t"/>
          </a:scene3d>
          <a:sp3d extrusionH="1587500" contourW="12700" prstMaterial="matt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76" dirty="0"/>
              <a:t>2</a:t>
            </a:r>
          </a:p>
        </p:txBody>
      </p:sp>
      <p:sp>
        <p:nvSpPr>
          <p:cNvPr id="11" name="Rectangle 10">
            <a:extLst>
              <a:ext uri="{FF2B5EF4-FFF2-40B4-BE49-F238E27FC236}">
                <a16:creationId xmlns:a16="http://schemas.microsoft.com/office/drawing/2014/main" id="{2B1529AA-40EA-41AF-96D1-60A2A3F5D6BA}"/>
              </a:ext>
            </a:extLst>
          </p:cNvPr>
          <p:cNvSpPr>
            <a:spLocks/>
          </p:cNvSpPr>
          <p:nvPr/>
        </p:nvSpPr>
        <p:spPr>
          <a:xfrm>
            <a:off x="3559566" y="2769832"/>
            <a:ext cx="543649" cy="543671"/>
          </a:xfrm>
          <a:prstGeom prst="rect">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rot lat="540000" lon="600000" rev="90000"/>
            </a:camera>
            <a:lightRig rig="flat" dir="t"/>
          </a:scene3d>
          <a:sp3d extrusionH="1587500" contourW="12700" prstMaterial="matt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76" dirty="0"/>
              <a:t>3</a:t>
            </a:r>
          </a:p>
        </p:txBody>
      </p:sp>
      <p:sp>
        <p:nvSpPr>
          <p:cNvPr id="12" name="Rectangle 11">
            <a:extLst>
              <a:ext uri="{FF2B5EF4-FFF2-40B4-BE49-F238E27FC236}">
                <a16:creationId xmlns:a16="http://schemas.microsoft.com/office/drawing/2014/main" id="{4A3AB769-073E-4179-8157-C2C8B8A1E270}"/>
              </a:ext>
            </a:extLst>
          </p:cNvPr>
          <p:cNvSpPr>
            <a:spLocks/>
          </p:cNvSpPr>
          <p:nvPr/>
        </p:nvSpPr>
        <p:spPr>
          <a:xfrm>
            <a:off x="4102111" y="2769832"/>
            <a:ext cx="543649" cy="543671"/>
          </a:xfrm>
          <a:prstGeom prst="rect">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rot lat="540000" lon="600000" rev="90000"/>
            </a:camera>
            <a:lightRig rig="flat" dir="t"/>
          </a:scene3d>
          <a:sp3d extrusionH="1587500" contourW="12700" prstMaterial="matt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76" dirty="0"/>
              <a:t>4</a:t>
            </a:r>
          </a:p>
        </p:txBody>
      </p:sp>
      <p:sp>
        <p:nvSpPr>
          <p:cNvPr id="13" name="Rectangle 12">
            <a:extLst>
              <a:ext uri="{FF2B5EF4-FFF2-40B4-BE49-F238E27FC236}">
                <a16:creationId xmlns:a16="http://schemas.microsoft.com/office/drawing/2014/main" id="{178DB307-626E-4712-B570-DF05BF9C4CC9}"/>
              </a:ext>
            </a:extLst>
          </p:cNvPr>
          <p:cNvSpPr>
            <a:spLocks/>
          </p:cNvSpPr>
          <p:nvPr/>
        </p:nvSpPr>
        <p:spPr>
          <a:xfrm>
            <a:off x="4644656" y="2769831"/>
            <a:ext cx="543649" cy="543671"/>
          </a:xfrm>
          <a:prstGeom prst="rect">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rot lat="540000" lon="600000" rev="90000"/>
            </a:camera>
            <a:lightRig rig="flat" dir="t"/>
          </a:scene3d>
          <a:sp3d extrusionH="1587500" contourW="12700" prstMaterial="matt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76" dirty="0"/>
              <a:t>5</a:t>
            </a:r>
          </a:p>
        </p:txBody>
      </p:sp>
      <p:sp>
        <p:nvSpPr>
          <p:cNvPr id="14" name="Rectangle 13">
            <a:extLst>
              <a:ext uri="{FF2B5EF4-FFF2-40B4-BE49-F238E27FC236}">
                <a16:creationId xmlns:a16="http://schemas.microsoft.com/office/drawing/2014/main" id="{00F39ECE-8A37-4F61-A4AF-11A38103FACF}"/>
              </a:ext>
            </a:extLst>
          </p:cNvPr>
          <p:cNvSpPr>
            <a:spLocks/>
          </p:cNvSpPr>
          <p:nvPr/>
        </p:nvSpPr>
        <p:spPr>
          <a:xfrm>
            <a:off x="5187202" y="2769831"/>
            <a:ext cx="543649" cy="543671"/>
          </a:xfrm>
          <a:prstGeom prst="rect">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rot lat="540000" lon="600000" rev="90000"/>
            </a:camera>
            <a:lightRig rig="flat" dir="t"/>
          </a:scene3d>
          <a:sp3d extrusionH="1587500" contourW="12700" prstMaterial="matt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76" dirty="0"/>
              <a:t>6</a:t>
            </a:r>
          </a:p>
        </p:txBody>
      </p:sp>
      <p:sp>
        <p:nvSpPr>
          <p:cNvPr id="15" name="Rectangle 14">
            <a:extLst>
              <a:ext uri="{FF2B5EF4-FFF2-40B4-BE49-F238E27FC236}">
                <a16:creationId xmlns:a16="http://schemas.microsoft.com/office/drawing/2014/main" id="{E9FFCD58-D0E0-4E46-91DA-A75F5F9454D3}"/>
              </a:ext>
            </a:extLst>
          </p:cNvPr>
          <p:cNvSpPr>
            <a:spLocks/>
          </p:cNvSpPr>
          <p:nvPr/>
        </p:nvSpPr>
        <p:spPr>
          <a:xfrm>
            <a:off x="5729747" y="2769831"/>
            <a:ext cx="543649" cy="543671"/>
          </a:xfrm>
          <a:prstGeom prst="rect">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rot lat="540000" lon="600000" rev="90000"/>
            </a:camera>
            <a:lightRig rig="flat" dir="t"/>
          </a:scene3d>
          <a:sp3d extrusionH="1587500" contourW="12700" prstMaterial="matt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76" dirty="0"/>
              <a:t>7</a:t>
            </a:r>
          </a:p>
        </p:txBody>
      </p:sp>
      <p:sp>
        <p:nvSpPr>
          <p:cNvPr id="16" name="Rectangle 15">
            <a:extLst>
              <a:ext uri="{FF2B5EF4-FFF2-40B4-BE49-F238E27FC236}">
                <a16:creationId xmlns:a16="http://schemas.microsoft.com/office/drawing/2014/main" id="{11CE457B-58A0-4ED3-BD6C-8F48680B2C3B}"/>
              </a:ext>
            </a:extLst>
          </p:cNvPr>
          <p:cNvSpPr>
            <a:spLocks/>
          </p:cNvSpPr>
          <p:nvPr/>
        </p:nvSpPr>
        <p:spPr>
          <a:xfrm>
            <a:off x="6272292" y="2769831"/>
            <a:ext cx="543649" cy="543671"/>
          </a:xfrm>
          <a:prstGeom prst="rect">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rot lat="540000" lon="600000" rev="90000"/>
            </a:camera>
            <a:lightRig rig="flat" dir="t"/>
          </a:scene3d>
          <a:sp3d extrusionH="1587500" contourW="12700" prstMaterial="matt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76" dirty="0"/>
              <a:t>8</a:t>
            </a:r>
          </a:p>
        </p:txBody>
      </p:sp>
      <p:sp>
        <p:nvSpPr>
          <p:cNvPr id="17" name="Rectangle 16">
            <a:extLst>
              <a:ext uri="{FF2B5EF4-FFF2-40B4-BE49-F238E27FC236}">
                <a16:creationId xmlns:a16="http://schemas.microsoft.com/office/drawing/2014/main" id="{C07B0434-D25D-4C2D-9CAA-BAA896A60926}"/>
              </a:ext>
            </a:extLst>
          </p:cNvPr>
          <p:cNvSpPr>
            <a:spLocks/>
          </p:cNvSpPr>
          <p:nvPr/>
        </p:nvSpPr>
        <p:spPr>
          <a:xfrm>
            <a:off x="6814838" y="2769831"/>
            <a:ext cx="543649" cy="543671"/>
          </a:xfrm>
          <a:prstGeom prst="rect">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rot lat="540000" lon="600000" rev="90000"/>
            </a:camera>
            <a:lightRig rig="flat" dir="t"/>
          </a:scene3d>
          <a:sp3d extrusionH="1587500" contourW="12700" prstMaterial="matt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76" dirty="0"/>
              <a:t>9</a:t>
            </a:r>
          </a:p>
        </p:txBody>
      </p:sp>
      <p:sp>
        <p:nvSpPr>
          <p:cNvPr id="19" name="Rectangle 18">
            <a:extLst>
              <a:ext uri="{FF2B5EF4-FFF2-40B4-BE49-F238E27FC236}">
                <a16:creationId xmlns:a16="http://schemas.microsoft.com/office/drawing/2014/main" id="{AECC746D-7BFF-4981-8EB0-61A5E6C59E62}"/>
              </a:ext>
            </a:extLst>
          </p:cNvPr>
          <p:cNvSpPr>
            <a:spLocks/>
          </p:cNvSpPr>
          <p:nvPr/>
        </p:nvSpPr>
        <p:spPr>
          <a:xfrm>
            <a:off x="7357383" y="2769831"/>
            <a:ext cx="543649" cy="543671"/>
          </a:xfrm>
          <a:prstGeom prst="rect">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rot lat="540000" lon="600000" rev="90000"/>
            </a:camera>
            <a:lightRig rig="flat" dir="t"/>
          </a:scene3d>
          <a:sp3d extrusionH="1587500" contourW="12700" prstMaterial="matt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76" dirty="0"/>
              <a:t>10</a:t>
            </a:r>
          </a:p>
        </p:txBody>
      </p:sp>
      <p:sp>
        <p:nvSpPr>
          <p:cNvPr id="18" name="Rectangle 17">
            <a:extLst>
              <a:ext uri="{FF2B5EF4-FFF2-40B4-BE49-F238E27FC236}">
                <a16:creationId xmlns:a16="http://schemas.microsoft.com/office/drawing/2014/main" id="{95C42B51-4E40-4599-B2D2-A6D39542CF78}"/>
              </a:ext>
            </a:extLst>
          </p:cNvPr>
          <p:cNvSpPr/>
          <p:nvPr/>
        </p:nvSpPr>
        <p:spPr>
          <a:xfrm>
            <a:off x="5734990" y="3280768"/>
            <a:ext cx="537234" cy="283664"/>
          </a:xfrm>
          <a:prstGeom prst="rect">
            <a:avLst/>
          </a:prstGeom>
          <a:noFill/>
        </p:spPr>
        <p:txBody>
          <a:bodyPr wrap="square" lIns="64830" tIns="32415" rIns="64830" bIns="32415">
            <a:spAutoFit/>
          </a:bodyPr>
          <a:lstStyle/>
          <a:p>
            <a:pPr algn="ctr"/>
            <a:r>
              <a:rPr lang="en-US" sz="1418" dirty="0">
                <a:ln w="0"/>
                <a:solidFill>
                  <a:srgbClr val="00B0F0"/>
                </a:solidFill>
                <a:effectLst>
                  <a:outerShdw blurRad="38100" dist="19050" dir="2700000" algn="tl" rotWithShape="0">
                    <a:schemeClr val="dk1">
                      <a:alpha val="40000"/>
                    </a:schemeClr>
                  </a:outerShdw>
                </a:effectLst>
              </a:rPr>
              <a:t>frog</a:t>
            </a:r>
            <a:endParaRPr lang="en-US" sz="1702" dirty="0">
              <a:ln w="0"/>
              <a:solidFill>
                <a:srgbClr val="00B0F0"/>
              </a:solidFill>
              <a:effectLst>
                <a:outerShdw blurRad="38100" dist="19050" dir="2700000" algn="tl" rotWithShape="0">
                  <a:schemeClr val="dk1">
                    <a:alpha val="40000"/>
                  </a:schemeClr>
                </a:outerShdw>
              </a:effectLst>
            </a:endParaRPr>
          </a:p>
        </p:txBody>
      </p:sp>
      <p:sp>
        <p:nvSpPr>
          <p:cNvPr id="20" name="Rectangle 19">
            <a:extLst>
              <a:ext uri="{FF2B5EF4-FFF2-40B4-BE49-F238E27FC236}">
                <a16:creationId xmlns:a16="http://schemas.microsoft.com/office/drawing/2014/main" id="{92B39029-820A-4327-BC29-713BFA3B2353}"/>
              </a:ext>
            </a:extLst>
          </p:cNvPr>
          <p:cNvSpPr/>
          <p:nvPr/>
        </p:nvSpPr>
        <p:spPr>
          <a:xfrm>
            <a:off x="2484076" y="3280771"/>
            <a:ext cx="537234" cy="501865"/>
          </a:xfrm>
          <a:prstGeom prst="rect">
            <a:avLst/>
          </a:prstGeom>
          <a:noFill/>
        </p:spPr>
        <p:txBody>
          <a:bodyPr wrap="square" lIns="64830" tIns="32415" rIns="64830" bIns="32415">
            <a:spAutoFit/>
          </a:bodyPr>
          <a:lstStyle/>
          <a:p>
            <a:pPr algn="ctr"/>
            <a:r>
              <a:rPr lang="en-US" sz="1418" dirty="0">
                <a:ln w="0"/>
                <a:solidFill>
                  <a:srgbClr val="C00000"/>
                </a:solidFill>
                <a:effectLst>
                  <a:outerShdw blurRad="38100" dist="19050" dir="2700000" algn="tl" rotWithShape="0">
                    <a:schemeClr val="dk1">
                      <a:alpha val="40000"/>
                    </a:schemeClr>
                  </a:outerShdw>
                </a:effectLst>
              </a:rPr>
              <a:t>air-</a:t>
            </a:r>
          </a:p>
          <a:p>
            <a:pPr algn="ctr"/>
            <a:r>
              <a:rPr lang="en-US" sz="1418" dirty="0">
                <a:ln w="0"/>
                <a:solidFill>
                  <a:srgbClr val="C00000"/>
                </a:solidFill>
                <a:effectLst>
                  <a:outerShdw blurRad="38100" dist="19050" dir="2700000" algn="tl" rotWithShape="0">
                    <a:schemeClr val="dk1">
                      <a:alpha val="40000"/>
                    </a:schemeClr>
                  </a:outerShdw>
                </a:effectLst>
              </a:rPr>
              <a:t>plane</a:t>
            </a:r>
            <a:endParaRPr lang="en-US" sz="1702" dirty="0">
              <a:ln w="0"/>
              <a:solidFill>
                <a:srgbClr val="C00000"/>
              </a:solidFill>
              <a:effectLst>
                <a:outerShdw blurRad="38100" dist="19050" dir="2700000" algn="tl" rotWithShape="0">
                  <a:schemeClr val="dk1">
                    <a:alpha val="40000"/>
                  </a:schemeClr>
                </a:outerShdw>
              </a:effectLst>
            </a:endParaRPr>
          </a:p>
        </p:txBody>
      </p:sp>
      <p:sp>
        <p:nvSpPr>
          <p:cNvPr id="21" name="Rectangle 20">
            <a:extLst>
              <a:ext uri="{FF2B5EF4-FFF2-40B4-BE49-F238E27FC236}">
                <a16:creationId xmlns:a16="http://schemas.microsoft.com/office/drawing/2014/main" id="{78F065BC-59E8-4904-8B0E-415F483FA983}"/>
              </a:ext>
            </a:extLst>
          </p:cNvPr>
          <p:cNvSpPr/>
          <p:nvPr/>
        </p:nvSpPr>
        <p:spPr>
          <a:xfrm>
            <a:off x="2961335" y="3280771"/>
            <a:ext cx="671273" cy="501865"/>
          </a:xfrm>
          <a:prstGeom prst="rect">
            <a:avLst/>
          </a:prstGeom>
          <a:noFill/>
        </p:spPr>
        <p:txBody>
          <a:bodyPr wrap="square" lIns="64830" tIns="32415" rIns="64830" bIns="32415">
            <a:spAutoFit/>
          </a:bodyPr>
          <a:lstStyle/>
          <a:p>
            <a:pPr algn="ctr"/>
            <a:r>
              <a:rPr lang="en-US" sz="1418" dirty="0">
                <a:ln w="0"/>
                <a:solidFill>
                  <a:srgbClr val="FF0000"/>
                </a:solidFill>
                <a:effectLst>
                  <a:outerShdw blurRad="38100" dist="19050" dir="2700000" algn="tl" rotWithShape="0">
                    <a:schemeClr val="dk1">
                      <a:alpha val="40000"/>
                    </a:schemeClr>
                  </a:outerShdw>
                </a:effectLst>
              </a:rPr>
              <a:t>auto-</a:t>
            </a:r>
          </a:p>
          <a:p>
            <a:pPr algn="ctr"/>
            <a:r>
              <a:rPr lang="en-US" sz="1418" dirty="0">
                <a:ln w="0"/>
                <a:solidFill>
                  <a:srgbClr val="FF0000"/>
                </a:solidFill>
                <a:effectLst>
                  <a:outerShdw blurRad="38100" dist="19050" dir="2700000" algn="tl" rotWithShape="0">
                    <a:schemeClr val="dk1">
                      <a:alpha val="40000"/>
                    </a:schemeClr>
                  </a:outerShdw>
                </a:effectLst>
              </a:rPr>
              <a:t>mobile</a:t>
            </a:r>
            <a:endParaRPr lang="en-US" sz="1702" dirty="0">
              <a:ln w="0"/>
              <a:solidFill>
                <a:srgbClr val="FF0000"/>
              </a:solidFill>
              <a:effectLst>
                <a:outerShdw blurRad="38100" dist="19050" dir="2700000" algn="tl" rotWithShape="0">
                  <a:schemeClr val="dk1">
                    <a:alpha val="40000"/>
                  </a:schemeClr>
                </a:outerShdw>
              </a:effectLst>
            </a:endParaRPr>
          </a:p>
        </p:txBody>
      </p:sp>
      <p:sp>
        <p:nvSpPr>
          <p:cNvPr id="22" name="Rectangle 21">
            <a:extLst>
              <a:ext uri="{FF2B5EF4-FFF2-40B4-BE49-F238E27FC236}">
                <a16:creationId xmlns:a16="http://schemas.microsoft.com/office/drawing/2014/main" id="{8106EFDB-6AA3-4933-BD77-645E54DFE621}"/>
              </a:ext>
            </a:extLst>
          </p:cNvPr>
          <p:cNvSpPr/>
          <p:nvPr/>
        </p:nvSpPr>
        <p:spPr>
          <a:xfrm>
            <a:off x="3547701" y="3280767"/>
            <a:ext cx="537234" cy="283664"/>
          </a:xfrm>
          <a:prstGeom prst="rect">
            <a:avLst/>
          </a:prstGeom>
          <a:noFill/>
        </p:spPr>
        <p:txBody>
          <a:bodyPr wrap="square" lIns="64830" tIns="32415" rIns="64830" bIns="32415">
            <a:spAutoFit/>
          </a:bodyPr>
          <a:lstStyle/>
          <a:p>
            <a:pPr algn="ctr"/>
            <a:r>
              <a:rPr lang="en-US" sz="1418" dirty="0">
                <a:ln w="0"/>
                <a:solidFill>
                  <a:srgbClr val="FFC000"/>
                </a:solidFill>
                <a:effectLst>
                  <a:outerShdw blurRad="38100" dist="19050" dir="2700000" algn="tl" rotWithShape="0">
                    <a:schemeClr val="dk1">
                      <a:alpha val="40000"/>
                    </a:schemeClr>
                  </a:outerShdw>
                </a:effectLst>
              </a:rPr>
              <a:t>bird</a:t>
            </a:r>
            <a:endParaRPr lang="en-US" sz="1702" dirty="0">
              <a:ln w="0"/>
              <a:solidFill>
                <a:srgbClr val="FFC000"/>
              </a:solidFill>
              <a:effectLst>
                <a:outerShdw blurRad="38100" dist="19050" dir="2700000" algn="tl" rotWithShape="0">
                  <a:schemeClr val="dk1">
                    <a:alpha val="40000"/>
                  </a:schemeClr>
                </a:outerShdw>
              </a:effectLst>
            </a:endParaRPr>
          </a:p>
        </p:txBody>
      </p:sp>
      <p:sp>
        <p:nvSpPr>
          <p:cNvPr id="23" name="Rectangle 22">
            <a:extLst>
              <a:ext uri="{FF2B5EF4-FFF2-40B4-BE49-F238E27FC236}">
                <a16:creationId xmlns:a16="http://schemas.microsoft.com/office/drawing/2014/main" id="{5CA88ACC-62DF-4AA5-B524-302DD9C66FCE}"/>
              </a:ext>
            </a:extLst>
          </p:cNvPr>
          <p:cNvSpPr/>
          <p:nvPr/>
        </p:nvSpPr>
        <p:spPr>
          <a:xfrm>
            <a:off x="4111182" y="3280769"/>
            <a:ext cx="537234" cy="283664"/>
          </a:xfrm>
          <a:prstGeom prst="rect">
            <a:avLst/>
          </a:prstGeom>
          <a:noFill/>
        </p:spPr>
        <p:txBody>
          <a:bodyPr wrap="square" lIns="64830" tIns="32415" rIns="64830" bIns="32415">
            <a:spAutoFit/>
          </a:bodyPr>
          <a:lstStyle/>
          <a:p>
            <a:pPr algn="ctr"/>
            <a:r>
              <a:rPr lang="en-US" sz="1418" dirty="0">
                <a:ln w="0"/>
                <a:solidFill>
                  <a:srgbClr val="E3DE00"/>
                </a:solidFill>
                <a:effectLst>
                  <a:outerShdw blurRad="38100" dist="19050" dir="2700000" algn="tl" rotWithShape="0">
                    <a:schemeClr val="dk1">
                      <a:alpha val="40000"/>
                    </a:schemeClr>
                  </a:outerShdw>
                </a:effectLst>
              </a:rPr>
              <a:t>cat</a:t>
            </a:r>
            <a:endParaRPr lang="en-US" sz="1702" dirty="0">
              <a:ln w="0"/>
              <a:solidFill>
                <a:srgbClr val="E3DE00"/>
              </a:solidFill>
              <a:effectLst>
                <a:outerShdw blurRad="38100" dist="19050" dir="2700000" algn="tl" rotWithShape="0">
                  <a:schemeClr val="dk1">
                    <a:alpha val="40000"/>
                  </a:schemeClr>
                </a:outerShdw>
              </a:effectLst>
            </a:endParaRPr>
          </a:p>
        </p:txBody>
      </p:sp>
      <p:sp>
        <p:nvSpPr>
          <p:cNvPr id="24" name="Rectangle 23">
            <a:extLst>
              <a:ext uri="{FF2B5EF4-FFF2-40B4-BE49-F238E27FC236}">
                <a16:creationId xmlns:a16="http://schemas.microsoft.com/office/drawing/2014/main" id="{21A07644-6451-488E-B9F9-861AE99B62CC}"/>
              </a:ext>
            </a:extLst>
          </p:cNvPr>
          <p:cNvSpPr/>
          <p:nvPr/>
        </p:nvSpPr>
        <p:spPr>
          <a:xfrm>
            <a:off x="4656382" y="3280768"/>
            <a:ext cx="537234" cy="283664"/>
          </a:xfrm>
          <a:prstGeom prst="rect">
            <a:avLst/>
          </a:prstGeom>
          <a:noFill/>
        </p:spPr>
        <p:txBody>
          <a:bodyPr wrap="square" lIns="64830" tIns="32415" rIns="64830" bIns="32415">
            <a:spAutoFit/>
          </a:bodyPr>
          <a:lstStyle/>
          <a:p>
            <a:pPr algn="ctr"/>
            <a:r>
              <a:rPr lang="en-US" sz="1418" dirty="0">
                <a:ln w="0"/>
                <a:solidFill>
                  <a:srgbClr val="92D050"/>
                </a:solidFill>
                <a:effectLst>
                  <a:outerShdw blurRad="38100" dist="19050" dir="2700000" algn="tl" rotWithShape="0">
                    <a:schemeClr val="dk1">
                      <a:alpha val="40000"/>
                    </a:schemeClr>
                  </a:outerShdw>
                </a:effectLst>
              </a:rPr>
              <a:t>deer</a:t>
            </a:r>
            <a:endParaRPr lang="en-US" sz="1702" dirty="0">
              <a:ln w="0"/>
              <a:solidFill>
                <a:srgbClr val="92D050"/>
              </a:solidFill>
              <a:effectLst>
                <a:outerShdw blurRad="38100" dist="19050" dir="2700000" algn="tl" rotWithShape="0">
                  <a:schemeClr val="dk1">
                    <a:alpha val="40000"/>
                  </a:schemeClr>
                </a:outerShdw>
              </a:effectLst>
            </a:endParaRPr>
          </a:p>
        </p:txBody>
      </p:sp>
      <p:sp>
        <p:nvSpPr>
          <p:cNvPr id="25" name="Rectangle 24">
            <a:extLst>
              <a:ext uri="{FF2B5EF4-FFF2-40B4-BE49-F238E27FC236}">
                <a16:creationId xmlns:a16="http://schemas.microsoft.com/office/drawing/2014/main" id="{C491069B-4B7B-4AC5-8925-D641079EC3C9}"/>
              </a:ext>
            </a:extLst>
          </p:cNvPr>
          <p:cNvSpPr/>
          <p:nvPr/>
        </p:nvSpPr>
        <p:spPr>
          <a:xfrm>
            <a:off x="5200170" y="3280768"/>
            <a:ext cx="537234" cy="283664"/>
          </a:xfrm>
          <a:prstGeom prst="rect">
            <a:avLst/>
          </a:prstGeom>
          <a:noFill/>
        </p:spPr>
        <p:txBody>
          <a:bodyPr wrap="square" lIns="64830" tIns="32415" rIns="64830" bIns="32415">
            <a:spAutoFit/>
          </a:bodyPr>
          <a:lstStyle/>
          <a:p>
            <a:pPr algn="ctr"/>
            <a:r>
              <a:rPr lang="en-US" sz="1418" dirty="0">
                <a:ln w="0"/>
                <a:solidFill>
                  <a:srgbClr val="00B050"/>
                </a:solidFill>
                <a:effectLst>
                  <a:outerShdw blurRad="38100" dist="19050" dir="2700000" algn="tl" rotWithShape="0">
                    <a:schemeClr val="dk1">
                      <a:alpha val="40000"/>
                    </a:schemeClr>
                  </a:outerShdw>
                </a:effectLst>
              </a:rPr>
              <a:t>dog</a:t>
            </a:r>
            <a:endParaRPr lang="en-US" sz="1702" dirty="0">
              <a:ln w="0"/>
              <a:solidFill>
                <a:srgbClr val="00B050"/>
              </a:solidFill>
              <a:effectLst>
                <a:outerShdw blurRad="38100" dist="19050" dir="2700000" algn="tl" rotWithShape="0">
                  <a:schemeClr val="dk1">
                    <a:alpha val="40000"/>
                  </a:schemeClr>
                </a:outerShdw>
              </a:effectLst>
            </a:endParaRPr>
          </a:p>
        </p:txBody>
      </p:sp>
      <p:sp>
        <p:nvSpPr>
          <p:cNvPr id="26" name="Rectangle 25">
            <a:extLst>
              <a:ext uri="{FF2B5EF4-FFF2-40B4-BE49-F238E27FC236}">
                <a16:creationId xmlns:a16="http://schemas.microsoft.com/office/drawing/2014/main" id="{CD759AB7-B583-427A-859A-9BC05EA2E419}"/>
              </a:ext>
            </a:extLst>
          </p:cNvPr>
          <p:cNvSpPr/>
          <p:nvPr/>
        </p:nvSpPr>
        <p:spPr>
          <a:xfrm>
            <a:off x="6276329" y="3280768"/>
            <a:ext cx="547581" cy="283664"/>
          </a:xfrm>
          <a:prstGeom prst="rect">
            <a:avLst/>
          </a:prstGeom>
          <a:noFill/>
        </p:spPr>
        <p:txBody>
          <a:bodyPr wrap="square" lIns="64830" tIns="32415" rIns="64830" bIns="32415">
            <a:spAutoFit/>
          </a:bodyPr>
          <a:lstStyle/>
          <a:p>
            <a:pPr algn="ctr"/>
            <a:r>
              <a:rPr lang="en-US" sz="1418" dirty="0">
                <a:ln w="0"/>
                <a:solidFill>
                  <a:srgbClr val="0070C0"/>
                </a:solidFill>
                <a:effectLst>
                  <a:outerShdw blurRad="38100" dist="19050" dir="2700000" algn="tl" rotWithShape="0">
                    <a:schemeClr val="dk1">
                      <a:alpha val="40000"/>
                    </a:schemeClr>
                  </a:outerShdw>
                </a:effectLst>
              </a:rPr>
              <a:t>horse</a:t>
            </a:r>
            <a:endParaRPr lang="en-US" sz="1702" dirty="0">
              <a:ln w="0"/>
              <a:solidFill>
                <a:srgbClr val="0070C0"/>
              </a:solidFill>
              <a:effectLst>
                <a:outerShdw blurRad="38100" dist="19050" dir="2700000" algn="tl" rotWithShape="0">
                  <a:schemeClr val="dk1">
                    <a:alpha val="40000"/>
                  </a:schemeClr>
                </a:outerShdw>
              </a:effectLst>
            </a:endParaRPr>
          </a:p>
        </p:txBody>
      </p:sp>
      <p:sp>
        <p:nvSpPr>
          <p:cNvPr id="32" name="Rectangle 31">
            <a:extLst>
              <a:ext uri="{FF2B5EF4-FFF2-40B4-BE49-F238E27FC236}">
                <a16:creationId xmlns:a16="http://schemas.microsoft.com/office/drawing/2014/main" id="{F8605064-272A-491D-A4BF-F1AF8F7CD455}"/>
              </a:ext>
            </a:extLst>
          </p:cNvPr>
          <p:cNvSpPr/>
          <p:nvPr/>
        </p:nvSpPr>
        <p:spPr>
          <a:xfrm>
            <a:off x="6823909" y="3280767"/>
            <a:ext cx="537234" cy="283664"/>
          </a:xfrm>
          <a:prstGeom prst="rect">
            <a:avLst/>
          </a:prstGeom>
          <a:noFill/>
        </p:spPr>
        <p:txBody>
          <a:bodyPr wrap="square" lIns="64830" tIns="32415" rIns="64830" bIns="32415">
            <a:spAutoFit/>
          </a:bodyPr>
          <a:lstStyle/>
          <a:p>
            <a:pPr algn="ctr"/>
            <a:r>
              <a:rPr lang="en-US" sz="1418" dirty="0">
                <a:ln w="0"/>
                <a:solidFill>
                  <a:srgbClr val="002060"/>
                </a:solidFill>
                <a:effectLst>
                  <a:outerShdw blurRad="38100" dist="19050" dir="2700000" algn="tl" rotWithShape="0">
                    <a:schemeClr val="dk1">
                      <a:alpha val="40000"/>
                    </a:schemeClr>
                  </a:outerShdw>
                </a:effectLst>
              </a:rPr>
              <a:t>ship</a:t>
            </a:r>
            <a:endParaRPr lang="en-US" sz="1702" dirty="0">
              <a:ln w="0"/>
              <a:solidFill>
                <a:srgbClr val="002060"/>
              </a:solidFill>
              <a:effectLst>
                <a:outerShdw blurRad="38100" dist="19050" dir="2700000" algn="tl" rotWithShape="0">
                  <a:schemeClr val="dk1">
                    <a:alpha val="40000"/>
                  </a:schemeClr>
                </a:outerShdw>
              </a:effectLst>
            </a:endParaRPr>
          </a:p>
        </p:txBody>
      </p:sp>
      <p:sp>
        <p:nvSpPr>
          <p:cNvPr id="33" name="Rectangle 32">
            <a:extLst>
              <a:ext uri="{FF2B5EF4-FFF2-40B4-BE49-F238E27FC236}">
                <a16:creationId xmlns:a16="http://schemas.microsoft.com/office/drawing/2014/main" id="{E23E4BF0-0C85-4E84-8076-8587DB19AD6B}"/>
              </a:ext>
            </a:extLst>
          </p:cNvPr>
          <p:cNvSpPr/>
          <p:nvPr/>
        </p:nvSpPr>
        <p:spPr>
          <a:xfrm>
            <a:off x="7359762" y="3280767"/>
            <a:ext cx="537234" cy="283664"/>
          </a:xfrm>
          <a:prstGeom prst="rect">
            <a:avLst/>
          </a:prstGeom>
          <a:noFill/>
        </p:spPr>
        <p:txBody>
          <a:bodyPr wrap="square" lIns="64830" tIns="32415" rIns="64830" bIns="32415">
            <a:spAutoFit/>
          </a:bodyPr>
          <a:lstStyle/>
          <a:p>
            <a:pPr algn="ctr"/>
            <a:r>
              <a:rPr lang="en-US" sz="1418" dirty="0">
                <a:ln w="0"/>
                <a:solidFill>
                  <a:srgbClr val="7030A0"/>
                </a:solidFill>
                <a:effectLst>
                  <a:outerShdw blurRad="38100" dist="19050" dir="2700000" algn="tl" rotWithShape="0">
                    <a:schemeClr val="dk1">
                      <a:alpha val="40000"/>
                    </a:schemeClr>
                  </a:outerShdw>
                </a:effectLst>
              </a:rPr>
              <a:t>truck</a:t>
            </a:r>
            <a:endParaRPr lang="en-US" sz="1702" dirty="0">
              <a:ln w="0"/>
              <a:solidFill>
                <a:srgbClr val="7030A0"/>
              </a:solidFill>
              <a:effectLst>
                <a:outerShdw blurRad="38100" dist="19050" dir="2700000" algn="tl" rotWithShape="0">
                  <a:schemeClr val="dk1">
                    <a:alpha val="40000"/>
                  </a:schemeClr>
                </a:outerShdw>
              </a:effectLst>
            </a:endParaRPr>
          </a:p>
        </p:txBody>
      </p:sp>
      <p:sp>
        <p:nvSpPr>
          <p:cNvPr id="38" name="Rectangle 37">
            <a:extLst>
              <a:ext uri="{FF2B5EF4-FFF2-40B4-BE49-F238E27FC236}">
                <a16:creationId xmlns:a16="http://schemas.microsoft.com/office/drawing/2014/main" id="{1619E007-73A7-47C0-8E5D-7A7FB24ECE25}"/>
              </a:ext>
            </a:extLst>
          </p:cNvPr>
          <p:cNvSpPr>
            <a:spLocks noChangeArrowheads="1"/>
          </p:cNvSpPr>
          <p:nvPr/>
        </p:nvSpPr>
        <p:spPr bwMode="auto">
          <a:xfrm>
            <a:off x="7" y="933899"/>
            <a:ext cx="8640763" cy="45719"/>
          </a:xfrm>
          <a:prstGeom prst="rect">
            <a:avLst/>
          </a:prstGeom>
          <a:solidFill>
            <a:srgbClr val="002060"/>
          </a:solidFill>
          <a:ln>
            <a:noFill/>
          </a:ln>
          <a:effectLst>
            <a:outerShdw dist="23000" dir="5400000" rotWithShape="0">
              <a:srgbClr val="000000">
                <a:alpha val="34998"/>
              </a:srgbClr>
            </a:outerShdw>
          </a:effectLst>
        </p:spPr>
        <p:txBody>
          <a:bodyPr anchor="ctr"/>
          <a:lstStyle/>
          <a:p>
            <a:pPr algn="ctr">
              <a:defRPr/>
            </a:pPr>
            <a:endParaRPr lang="en-US" dirty="0">
              <a:solidFill>
                <a:schemeClr val="tx1">
                  <a:lumMod val="85000"/>
                  <a:lumOff val="15000"/>
                </a:schemeClr>
              </a:solidFill>
            </a:endParaRPr>
          </a:p>
        </p:txBody>
      </p:sp>
      <p:sp>
        <p:nvSpPr>
          <p:cNvPr id="39" name="TextBox 38">
            <a:extLst>
              <a:ext uri="{FF2B5EF4-FFF2-40B4-BE49-F238E27FC236}">
                <a16:creationId xmlns:a16="http://schemas.microsoft.com/office/drawing/2014/main" id="{9F7A50AE-BEFD-4E5A-B665-2A7A6CA32786}"/>
              </a:ext>
            </a:extLst>
          </p:cNvPr>
          <p:cNvSpPr txBox="1"/>
          <p:nvPr/>
        </p:nvSpPr>
        <p:spPr>
          <a:xfrm>
            <a:off x="484113" y="339641"/>
            <a:ext cx="5040283" cy="338554"/>
          </a:xfrm>
          <a:prstGeom prst="rect">
            <a:avLst/>
          </a:prstGeom>
          <a:noFill/>
        </p:spPr>
        <p:txBody>
          <a:bodyPr wrap="square" rtlCol="0">
            <a:spAutoFit/>
          </a:bodyPr>
          <a:lstStyle/>
          <a:p>
            <a:r>
              <a:rPr lang="en-US" sz="2400" baseline="-25000" dirty="0">
                <a:solidFill>
                  <a:schemeClr val="accent1">
                    <a:lumMod val="50000"/>
                  </a:schemeClr>
                </a:solidFill>
                <a:latin typeface="FoundrySterling-Book"/>
              </a:rPr>
              <a:t>Department of Engineering Science, University of Oxford</a:t>
            </a:r>
          </a:p>
        </p:txBody>
      </p:sp>
      <p:pic>
        <p:nvPicPr>
          <p:cNvPr id="40" name="Picture 39">
            <a:extLst>
              <a:ext uri="{FF2B5EF4-FFF2-40B4-BE49-F238E27FC236}">
                <a16:creationId xmlns:a16="http://schemas.microsoft.com/office/drawing/2014/main" id="{8833647D-7CA2-4016-9330-E971C451BEDC}"/>
              </a:ext>
            </a:extLst>
          </p:cNvPr>
          <p:cNvPicPr>
            <a:picLocks noChangeAspect="1"/>
          </p:cNvPicPr>
          <p:nvPr/>
        </p:nvPicPr>
        <p:blipFill rotWithShape="1">
          <a:blip r:embed="rId3"/>
          <a:srcRect l="3738" t="23536" r="3947" b="23030"/>
          <a:stretch/>
        </p:blipFill>
        <p:spPr>
          <a:xfrm>
            <a:off x="5950188" y="100728"/>
            <a:ext cx="2591384" cy="785613"/>
          </a:xfrm>
          <a:prstGeom prst="rect">
            <a:avLst/>
          </a:prstGeom>
        </p:spPr>
      </p:pic>
    </p:spTree>
    <p:extLst>
      <p:ext uri="{BB962C8B-B14F-4D97-AF65-F5344CB8AC3E}">
        <p14:creationId xmlns:p14="http://schemas.microsoft.com/office/powerpoint/2010/main" val="777403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3039</TotalTime>
  <Words>2802</Words>
  <Application>Microsoft Office PowerPoint</Application>
  <PresentationFormat>Custom</PresentationFormat>
  <Paragraphs>502</Paragraphs>
  <Slides>41</Slides>
  <Notes>38</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Arial Black</vt:lpstr>
      <vt:lpstr>Calibri</vt:lpstr>
      <vt:lpstr>Calibri Light</vt:lpstr>
      <vt:lpstr>FoundrySterling-Book</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UofO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Saumya Jetley</dc:creator>
  <cp:lastModifiedBy>Lenovo</cp:lastModifiedBy>
  <cp:revision>333</cp:revision>
  <dcterms:created xsi:type="dcterms:W3CDTF">2014-03-20T14:30:16Z</dcterms:created>
  <dcterms:modified xsi:type="dcterms:W3CDTF">2019-03-28T12:32:54Z</dcterms:modified>
</cp:coreProperties>
</file>